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3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4"/>
  </p:handoutMasterIdLst>
  <p:sldIdLst>
    <p:sldId id="284" r:id="rId3"/>
    <p:sldId id="265" r:id="rId5"/>
    <p:sldId id="300" r:id="rId6"/>
    <p:sldId id="310" r:id="rId7"/>
    <p:sldId id="2984" r:id="rId8"/>
    <p:sldId id="2898" r:id="rId9"/>
    <p:sldId id="2879" r:id="rId10"/>
    <p:sldId id="2985" r:id="rId11"/>
    <p:sldId id="2986" r:id="rId12"/>
    <p:sldId id="2989" r:id="rId13"/>
    <p:sldId id="2990" r:id="rId14"/>
    <p:sldId id="2992" r:id="rId15"/>
    <p:sldId id="2991" r:id="rId16"/>
    <p:sldId id="2993" r:id="rId17"/>
    <p:sldId id="2994" r:id="rId18"/>
    <p:sldId id="2995" r:id="rId19"/>
    <p:sldId id="2996" r:id="rId20"/>
    <p:sldId id="2997" r:id="rId21"/>
    <p:sldId id="2998" r:id="rId22"/>
    <p:sldId id="3000" r:id="rId23"/>
    <p:sldId id="2999" r:id="rId24"/>
    <p:sldId id="3001" r:id="rId25"/>
    <p:sldId id="3003" r:id="rId26"/>
    <p:sldId id="3004" r:id="rId27"/>
    <p:sldId id="3005" r:id="rId28"/>
    <p:sldId id="3007" r:id="rId29"/>
    <p:sldId id="3009" r:id="rId30"/>
    <p:sldId id="3010" r:id="rId31"/>
    <p:sldId id="3013" r:id="rId32"/>
    <p:sldId id="3012" r:id="rId33"/>
  </p:sldIdLst>
  <p:sldSz cx="12858750" cy="7232650"/>
  <p:notesSz cx="6858000" cy="9144000"/>
  <p:custDataLst>
    <p:tags r:id="rId3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lvl="1" indent="-18288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lvl="2" indent="-36830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lvl="3" indent="-55435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lvl="4" indent="-73977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-73977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-73977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-73977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-739775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1" userDrawn="1">
          <p15:clr>
            <a:srgbClr val="A4A3A4"/>
          </p15:clr>
        </p15:guide>
        <p15:guide id="2" orient="horz" pos="4188" userDrawn="1">
          <p15:clr>
            <a:srgbClr val="A4A3A4"/>
          </p15:clr>
        </p15:guide>
        <p15:guide id="3" pos="512" userDrawn="1">
          <p15:clr>
            <a:srgbClr val="A4A3A4"/>
          </p15:clr>
        </p15:guide>
        <p15:guide id="5" pos="59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482F8"/>
    <a:srgbClr val="0D65D4"/>
    <a:srgbClr val="70A4F5"/>
    <a:srgbClr val="005D40"/>
    <a:srgbClr val="E6E6E6"/>
    <a:srgbClr val="F29548"/>
    <a:srgbClr val="F18D3B"/>
    <a:srgbClr val="EE7919"/>
    <a:srgbClr val="F8B5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64" autoAdjust="0"/>
    <p:restoredTop sz="95361"/>
  </p:normalViewPr>
  <p:slideViewPr>
    <p:cSldViewPr showGuides="1">
      <p:cViewPr>
        <p:scale>
          <a:sx n="50" d="100"/>
          <a:sy n="50" d="100"/>
        </p:scale>
        <p:origin x="816" y="1188"/>
      </p:cViewPr>
      <p:guideLst>
        <p:guide orient="horz" pos="371"/>
        <p:guide orient="horz" pos="4188"/>
        <p:guide pos="512"/>
        <p:guide pos="5953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tags" Target="tags/tag35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>
              <a:defRPr/>
            </a:pP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>
              <a:defRPr/>
            </a:pPr>
            <a:fld id="{06024D97-E667-405D-B634-E583E2108D71}" type="datetimeFigureOut">
              <a:rPr lang="zh-CN" altLang="en-US" strike="noStrike" noProof="1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12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2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>
              <a:defRPr/>
            </a:pP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 fontAlgn="base"/>
            <a:fld id="{418F03C3-53C1-4F10-8DAF-D1F318E96C6E}" type="slidenum">
              <a:rPr lang="zh-CN" altLang="en-US" strike="noStrike" noProof="1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DD3FB9-4019-4645-9DC5-E27ED6BC4F2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/>
          <a:lstStyle/>
          <a:p>
            <a:pPr fontAlgn="base"/>
            <a:fld id="{3BED4874-415F-4462-8CBD-90FA9588F106}" type="datetimeFigureOut">
              <a:rPr lang="zh-CN" altLang="en-US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/>
          <a:lstStyle/>
          <a:p>
            <a:pPr fontAlgn="base"/>
            <a:fld id="{8C92ADDF-ABC6-4EEC-846D-A1AE2D410679}" type="slidenum">
              <a:rPr lang="zh-CN" altLang="en-US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7345" y="3798825"/>
            <a:ext cx="9644062" cy="17462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770"/>
            </a:lvl1pPr>
            <a:lvl2pPr marL="527685" indent="0" algn="ctr">
              <a:buNone/>
              <a:defRPr sz="2305"/>
            </a:lvl2pPr>
            <a:lvl3pPr marL="1054735" indent="0" algn="ctr">
              <a:buNone/>
              <a:defRPr sz="2080"/>
            </a:lvl3pPr>
            <a:lvl4pPr marL="1582420" indent="0" algn="ctr">
              <a:buNone/>
              <a:defRPr sz="1845"/>
            </a:lvl4pPr>
            <a:lvl5pPr marL="2109470" indent="0" algn="ctr">
              <a:buNone/>
              <a:defRPr sz="1845"/>
            </a:lvl5pPr>
            <a:lvl6pPr marL="2637155" indent="0" algn="ctr">
              <a:buNone/>
              <a:defRPr sz="1845"/>
            </a:lvl6pPr>
            <a:lvl7pPr marL="3164205" indent="0" algn="ctr">
              <a:buNone/>
              <a:defRPr sz="1845"/>
            </a:lvl7pPr>
            <a:lvl8pPr marL="3691890" indent="0" algn="ctr">
              <a:buNone/>
              <a:defRPr sz="1845"/>
            </a:lvl8pPr>
            <a:lvl9pPr marL="4219575" indent="0" algn="ctr">
              <a:buNone/>
              <a:defRPr sz="1845"/>
            </a:lvl9pPr>
          </a:lstStyle>
          <a:p>
            <a:pPr fontAlgn="auto"/>
            <a:r>
              <a:rPr lang="en-US" sz="2770" strike="noStrike" noProof="1"/>
              <a:t>Click to edit Master subtitle style</a:t>
            </a:r>
            <a:endParaRPr lang="id-ID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/>
          <a:lstStyle/>
          <a:p>
            <a:pPr fontAlgn="base"/>
            <a:fld id="{EB5C08A1-7713-47CE-97B4-863D833656A0}" type="datetimeFigureOut">
              <a:rPr lang="id-ID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id-ID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/>
          <a:lstStyle/>
          <a:p>
            <a:pPr fontAlgn="base"/>
            <a:endParaRPr lang="id-ID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2225" y="6704013"/>
            <a:ext cx="522288" cy="384175"/>
          </a:xfrm>
          <a:prstGeom prst="rect">
            <a:avLst/>
          </a:prstGeom>
        </p:spPr>
        <p:txBody>
          <a:bodyPr/>
          <a:lstStyle/>
          <a:p>
            <a:pPr fontAlgn="base"/>
            <a:fld id="{BD3C9449-514E-4F2F-BDF6-E5528CC1E8B5}" type="slidenum">
              <a:rPr lang="id-ID" strike="noStrike" noProof="1" smtClean="0"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lang="id-ID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264359" y="964353"/>
            <a:ext cx="10335094" cy="271082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33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264359" y="3754903"/>
            <a:ext cx="10335094" cy="1552837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530" spc="211"/>
            </a:lvl1pPr>
            <a:lvl2pPr marL="481965" indent="0" algn="ctr">
              <a:buNone/>
              <a:defRPr sz="2110"/>
            </a:lvl2pPr>
            <a:lvl3pPr marL="964565" indent="0" algn="ctr">
              <a:buNone/>
              <a:defRPr sz="1900"/>
            </a:lvl3pPr>
            <a:lvl4pPr marL="1446530" indent="0" algn="ctr">
              <a:buNone/>
              <a:defRPr sz="1685"/>
            </a:lvl4pPr>
            <a:lvl5pPr marL="1928495" indent="0" algn="ctr">
              <a:buNone/>
              <a:defRPr sz="1685"/>
            </a:lvl5pPr>
            <a:lvl6pPr marL="2411095" indent="0" algn="ctr">
              <a:buNone/>
              <a:defRPr sz="1685"/>
            </a:lvl6pPr>
            <a:lvl7pPr marL="2893060" indent="0" algn="ctr">
              <a:buNone/>
              <a:defRPr sz="1685"/>
            </a:lvl7pPr>
            <a:lvl8pPr marL="3375025" indent="0" algn="ctr">
              <a:buNone/>
              <a:defRPr sz="1685"/>
            </a:lvl8pPr>
            <a:lvl9pPr marL="3856990" indent="0" algn="ctr">
              <a:buNone/>
              <a:defRPr sz="168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0" Type="http://schemas.openxmlformats.org/officeDocument/2006/relationships/notesSlide" Target="../notesSlides/notesSlide1.xml"/><Relationship Id="rId3" Type="http://schemas.openxmlformats.org/officeDocument/2006/relationships/tags" Target="../tags/tag8.xml"/><Relationship Id="rId29" Type="http://schemas.openxmlformats.org/officeDocument/2006/relationships/slideLayout" Target="../slideLayouts/slideLayout3.xml"/><Relationship Id="rId28" Type="http://schemas.openxmlformats.org/officeDocument/2006/relationships/tags" Target="../tags/tag33.xml"/><Relationship Id="rId27" Type="http://schemas.openxmlformats.org/officeDocument/2006/relationships/tags" Target="../tags/tag32.xml"/><Relationship Id="rId26" Type="http://schemas.openxmlformats.org/officeDocument/2006/relationships/tags" Target="../tags/tag31.xml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tags" Target="../tags/tag27.xml"/><Relationship Id="rId21" Type="http://schemas.openxmlformats.org/officeDocument/2006/relationships/tags" Target="../tags/tag26.xml"/><Relationship Id="rId20" Type="http://schemas.openxmlformats.org/officeDocument/2006/relationships/tags" Target="../tags/tag25.xml"/><Relationship Id="rId2" Type="http://schemas.openxmlformats.org/officeDocument/2006/relationships/tags" Target="../tags/tag7.xml"/><Relationship Id="rId19" Type="http://schemas.openxmlformats.org/officeDocument/2006/relationships/tags" Target="../tags/tag24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47.xml"/><Relationship Id="rId8" Type="http://schemas.openxmlformats.org/officeDocument/2006/relationships/image" Target="../media/image12.png"/><Relationship Id="rId7" Type="http://schemas.microsoft.com/office/2007/relationships/hdphoto" Target="../media/image5.wdp"/><Relationship Id="rId6" Type="http://schemas.openxmlformats.org/officeDocument/2006/relationships/image" Target="../media/image4.png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4" Type="http://schemas.openxmlformats.org/officeDocument/2006/relationships/notesSlide" Target="../notesSlides/notesSlide10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50.xml"/><Relationship Id="rId11" Type="http://schemas.openxmlformats.org/officeDocument/2006/relationships/tags" Target="../tags/tag149.xml"/><Relationship Id="rId10" Type="http://schemas.openxmlformats.org/officeDocument/2006/relationships/tags" Target="../tags/tag148.xml"/><Relationship Id="rId1" Type="http://schemas.openxmlformats.org/officeDocument/2006/relationships/tags" Target="../tags/tag14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image" Target="../media/image13.jpeg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4" Type="http://schemas.openxmlformats.org/officeDocument/2006/relationships/notesSlide" Target="../notesSlides/notesSlide11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59.xml"/><Relationship Id="rId11" Type="http://schemas.openxmlformats.org/officeDocument/2006/relationships/tags" Target="../tags/tag158.xml"/><Relationship Id="rId10" Type="http://schemas.openxmlformats.org/officeDocument/2006/relationships/tags" Target="../tags/tag157.xml"/><Relationship Id="rId1" Type="http://schemas.openxmlformats.org/officeDocument/2006/relationships/tags" Target="../tags/tag15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4" Type="http://schemas.openxmlformats.org/officeDocument/2006/relationships/notesSlide" Target="../notesSlides/notesSlide12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4.png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tags" Target="../tags/tag16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image" Target="../media/image15.jpeg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4" Type="http://schemas.openxmlformats.org/officeDocument/2006/relationships/notesSlide" Target="../notesSlides/notesSlide1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tags" Target="../tags/tag169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5" Type="http://schemas.openxmlformats.org/officeDocument/2006/relationships/notesSlide" Target="../notesSlides/notesSlide14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tags" Target="../tags/tag186.xml"/><Relationship Id="rId10" Type="http://schemas.openxmlformats.org/officeDocument/2006/relationships/tags" Target="../tags/tag185.xml"/><Relationship Id="rId1" Type="http://schemas.openxmlformats.org/officeDocument/2006/relationships/tags" Target="../tags/tag17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8.png"/><Relationship Id="rId1" Type="http://schemas.openxmlformats.org/officeDocument/2006/relationships/tags" Target="../tags/tag18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image" Target="../media/image19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16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tags" Target="../tags/tag19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tags" Target="../tags/tag207.xml"/><Relationship Id="rId5" Type="http://schemas.openxmlformats.org/officeDocument/2006/relationships/tags" Target="../tags/tag206.xml"/><Relationship Id="rId4" Type="http://schemas.openxmlformats.org/officeDocument/2006/relationships/image" Target="../media/image20.jpe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17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13.xml"/><Relationship Id="rId11" Type="http://schemas.openxmlformats.org/officeDocument/2006/relationships/tags" Target="../tags/tag212.xml"/><Relationship Id="rId10" Type="http://schemas.openxmlformats.org/officeDocument/2006/relationships/tags" Target="../tags/tag211.xml"/><Relationship Id="rId1" Type="http://schemas.openxmlformats.org/officeDocument/2006/relationships/tags" Target="../tags/tag20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19.xml"/><Relationship Id="rId8" Type="http://schemas.openxmlformats.org/officeDocument/2006/relationships/tags" Target="../tags/tag218.xml"/><Relationship Id="rId7" Type="http://schemas.openxmlformats.org/officeDocument/2006/relationships/tags" Target="../tags/tag217.xml"/><Relationship Id="rId6" Type="http://schemas.openxmlformats.org/officeDocument/2006/relationships/tags" Target="../tags/tag216.xml"/><Relationship Id="rId5" Type="http://schemas.openxmlformats.org/officeDocument/2006/relationships/tags" Target="../tags/tag215.xml"/><Relationship Id="rId4" Type="http://schemas.openxmlformats.org/officeDocument/2006/relationships/image" Target="../media/image21.jpe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18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22.xml"/><Relationship Id="rId11" Type="http://schemas.openxmlformats.org/officeDocument/2006/relationships/tags" Target="../tags/tag221.xml"/><Relationship Id="rId10" Type="http://schemas.openxmlformats.org/officeDocument/2006/relationships/tags" Target="../tags/tag220.xml"/><Relationship Id="rId1" Type="http://schemas.openxmlformats.org/officeDocument/2006/relationships/tags" Target="../tags/tag21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28.xml"/><Relationship Id="rId8" Type="http://schemas.openxmlformats.org/officeDocument/2006/relationships/tags" Target="../tags/tag227.xml"/><Relationship Id="rId7" Type="http://schemas.openxmlformats.org/officeDocument/2006/relationships/tags" Target="../tags/tag226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image" Target="../media/image22.jpe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19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31.xml"/><Relationship Id="rId11" Type="http://schemas.openxmlformats.org/officeDocument/2006/relationships/tags" Target="../tags/tag230.xml"/><Relationship Id="rId10" Type="http://schemas.openxmlformats.org/officeDocument/2006/relationships/tags" Target="../tags/tag229.xml"/><Relationship Id="rId1" Type="http://schemas.openxmlformats.org/officeDocument/2006/relationships/tags" Target="../tags/tag2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237.xml"/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image" Target="../media/image23.jpe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20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40.xml"/><Relationship Id="rId11" Type="http://schemas.openxmlformats.org/officeDocument/2006/relationships/tags" Target="../tags/tag239.xml"/><Relationship Id="rId10" Type="http://schemas.openxmlformats.org/officeDocument/2006/relationships/tags" Target="../tags/tag238.xml"/><Relationship Id="rId1" Type="http://schemas.openxmlformats.org/officeDocument/2006/relationships/tags" Target="../tags/tag23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246.xml"/><Relationship Id="rId8" Type="http://schemas.openxmlformats.org/officeDocument/2006/relationships/tags" Target="../tags/tag245.xml"/><Relationship Id="rId7" Type="http://schemas.openxmlformats.org/officeDocument/2006/relationships/tags" Target="../tags/tag244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image" Target="../media/image24.jpe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21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49.xml"/><Relationship Id="rId11" Type="http://schemas.openxmlformats.org/officeDocument/2006/relationships/tags" Target="../tags/tag248.xml"/><Relationship Id="rId10" Type="http://schemas.openxmlformats.org/officeDocument/2006/relationships/tags" Target="../tags/tag247.xml"/><Relationship Id="rId1" Type="http://schemas.openxmlformats.org/officeDocument/2006/relationships/tags" Target="../tags/tag24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55.xml"/><Relationship Id="rId8" Type="http://schemas.openxmlformats.org/officeDocument/2006/relationships/tags" Target="../tags/tag254.xml"/><Relationship Id="rId7" Type="http://schemas.openxmlformats.org/officeDocument/2006/relationships/tags" Target="../tags/tag253.xml"/><Relationship Id="rId6" Type="http://schemas.openxmlformats.org/officeDocument/2006/relationships/tags" Target="../tags/tag252.xml"/><Relationship Id="rId5" Type="http://schemas.openxmlformats.org/officeDocument/2006/relationships/tags" Target="../tags/tag251.xml"/><Relationship Id="rId4" Type="http://schemas.openxmlformats.org/officeDocument/2006/relationships/image" Target="../media/image25.jpe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22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58.xml"/><Relationship Id="rId11" Type="http://schemas.openxmlformats.org/officeDocument/2006/relationships/tags" Target="../tags/tag257.xml"/><Relationship Id="rId10" Type="http://schemas.openxmlformats.org/officeDocument/2006/relationships/tags" Target="../tags/tag256.xml"/><Relationship Id="rId1" Type="http://schemas.openxmlformats.org/officeDocument/2006/relationships/tags" Target="../tags/tag25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64.xml"/><Relationship Id="rId8" Type="http://schemas.openxmlformats.org/officeDocument/2006/relationships/tags" Target="../tags/tag263.xml"/><Relationship Id="rId7" Type="http://schemas.openxmlformats.org/officeDocument/2006/relationships/tags" Target="../tags/tag262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image" Target="../media/image2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2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67.xml"/><Relationship Id="rId11" Type="http://schemas.openxmlformats.org/officeDocument/2006/relationships/tags" Target="../tags/tag266.xml"/><Relationship Id="rId10" Type="http://schemas.openxmlformats.org/officeDocument/2006/relationships/tags" Target="../tags/tag265.xml"/><Relationship Id="rId1" Type="http://schemas.openxmlformats.org/officeDocument/2006/relationships/tags" Target="../tags/tag259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273.xml"/><Relationship Id="rId8" Type="http://schemas.openxmlformats.org/officeDocument/2006/relationships/tags" Target="../tags/tag272.xml"/><Relationship Id="rId7" Type="http://schemas.openxmlformats.org/officeDocument/2006/relationships/tags" Target="../tags/tag271.xml"/><Relationship Id="rId6" Type="http://schemas.openxmlformats.org/officeDocument/2006/relationships/tags" Target="../tags/tag270.xml"/><Relationship Id="rId5" Type="http://schemas.openxmlformats.org/officeDocument/2006/relationships/tags" Target="../tags/tag269.xml"/><Relationship Id="rId4" Type="http://schemas.openxmlformats.org/officeDocument/2006/relationships/image" Target="../media/image27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24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76.xml"/><Relationship Id="rId11" Type="http://schemas.openxmlformats.org/officeDocument/2006/relationships/tags" Target="../tags/tag275.xml"/><Relationship Id="rId10" Type="http://schemas.openxmlformats.org/officeDocument/2006/relationships/tags" Target="../tags/tag274.xml"/><Relationship Id="rId1" Type="http://schemas.openxmlformats.org/officeDocument/2006/relationships/tags" Target="../tags/tag268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82.xml"/><Relationship Id="rId8" Type="http://schemas.openxmlformats.org/officeDocument/2006/relationships/tags" Target="../tags/tag281.xml"/><Relationship Id="rId7" Type="http://schemas.openxmlformats.org/officeDocument/2006/relationships/tags" Target="../tags/tag280.xml"/><Relationship Id="rId6" Type="http://schemas.openxmlformats.org/officeDocument/2006/relationships/tags" Target="../tags/tag279.xml"/><Relationship Id="rId5" Type="http://schemas.openxmlformats.org/officeDocument/2006/relationships/tags" Target="../tags/tag278.xml"/><Relationship Id="rId4" Type="http://schemas.openxmlformats.org/officeDocument/2006/relationships/image" Target="../media/image28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4" Type="http://schemas.openxmlformats.org/officeDocument/2006/relationships/notesSlide" Target="../notesSlides/notesSlide25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85.xml"/><Relationship Id="rId11" Type="http://schemas.openxmlformats.org/officeDocument/2006/relationships/tags" Target="../tags/tag284.xml"/><Relationship Id="rId10" Type="http://schemas.openxmlformats.org/officeDocument/2006/relationships/tags" Target="../tags/tag283.xml"/><Relationship Id="rId1" Type="http://schemas.openxmlformats.org/officeDocument/2006/relationships/tags" Target="../tags/tag277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292.xml"/><Relationship Id="rId8" Type="http://schemas.openxmlformats.org/officeDocument/2006/relationships/image" Target="../media/image30.jpeg"/><Relationship Id="rId7" Type="http://schemas.openxmlformats.org/officeDocument/2006/relationships/tags" Target="../tags/tag291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3" Type="http://schemas.openxmlformats.org/officeDocument/2006/relationships/image" Target="../media/image29.jpeg"/><Relationship Id="rId20" Type="http://schemas.openxmlformats.org/officeDocument/2006/relationships/notesSlide" Target="../notesSlides/notesSlide26.xml"/><Relationship Id="rId2" Type="http://schemas.openxmlformats.org/officeDocument/2006/relationships/tags" Target="../tags/tag287.xml"/><Relationship Id="rId19" Type="http://schemas.openxmlformats.org/officeDocument/2006/relationships/slideLayout" Target="../slideLayouts/slideLayout1.xml"/><Relationship Id="rId18" Type="http://schemas.openxmlformats.org/officeDocument/2006/relationships/tags" Target="../tags/tag300.xml"/><Relationship Id="rId17" Type="http://schemas.openxmlformats.org/officeDocument/2006/relationships/tags" Target="../tags/tag299.xml"/><Relationship Id="rId16" Type="http://schemas.openxmlformats.org/officeDocument/2006/relationships/tags" Target="../tags/tag298.xml"/><Relationship Id="rId15" Type="http://schemas.openxmlformats.org/officeDocument/2006/relationships/tags" Target="../tags/tag297.xml"/><Relationship Id="rId14" Type="http://schemas.openxmlformats.org/officeDocument/2006/relationships/tags" Target="../tags/tag296.xml"/><Relationship Id="rId13" Type="http://schemas.openxmlformats.org/officeDocument/2006/relationships/tags" Target="../tags/tag295.xml"/><Relationship Id="rId12" Type="http://schemas.openxmlformats.org/officeDocument/2006/relationships/tags" Target="../tags/tag294.xml"/><Relationship Id="rId11" Type="http://schemas.openxmlformats.org/officeDocument/2006/relationships/image" Target="../media/image31.jpeg"/><Relationship Id="rId10" Type="http://schemas.openxmlformats.org/officeDocument/2006/relationships/tags" Target="../tags/tag293.xml"/><Relationship Id="rId1" Type="http://schemas.openxmlformats.org/officeDocument/2006/relationships/tags" Target="../tags/tag286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309.xml"/><Relationship Id="rId8" Type="http://schemas.openxmlformats.org/officeDocument/2006/relationships/tags" Target="../tags/tag308.xml"/><Relationship Id="rId7" Type="http://schemas.openxmlformats.org/officeDocument/2006/relationships/tags" Target="../tags/tag307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6" Type="http://schemas.openxmlformats.org/officeDocument/2006/relationships/notesSlide" Target="../notesSlides/notesSlide27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314.xml"/><Relationship Id="rId13" Type="http://schemas.openxmlformats.org/officeDocument/2006/relationships/tags" Target="../tags/tag313.xml"/><Relationship Id="rId12" Type="http://schemas.openxmlformats.org/officeDocument/2006/relationships/tags" Target="../tags/tag312.xml"/><Relationship Id="rId11" Type="http://schemas.openxmlformats.org/officeDocument/2006/relationships/tags" Target="../tags/tag311.xml"/><Relationship Id="rId10" Type="http://schemas.openxmlformats.org/officeDocument/2006/relationships/tags" Target="../tags/tag310.xml"/><Relationship Id="rId1" Type="http://schemas.openxmlformats.org/officeDocument/2006/relationships/tags" Target="../tags/tag301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321.xml"/><Relationship Id="rId8" Type="http://schemas.openxmlformats.org/officeDocument/2006/relationships/tags" Target="../tags/tag320.xml"/><Relationship Id="rId7" Type="http://schemas.openxmlformats.org/officeDocument/2006/relationships/tags" Target="../tags/tag319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3" Type="http://schemas.openxmlformats.org/officeDocument/2006/relationships/image" Target="../media/image33.jpeg"/><Relationship Id="rId2" Type="http://schemas.openxmlformats.org/officeDocument/2006/relationships/tags" Target="../tags/tag315.xml"/><Relationship Id="rId18" Type="http://schemas.openxmlformats.org/officeDocument/2006/relationships/notesSlide" Target="../notesSlides/notesSlide28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327.xml"/><Relationship Id="rId15" Type="http://schemas.openxmlformats.org/officeDocument/2006/relationships/image" Target="../media/image34.jpeg"/><Relationship Id="rId14" Type="http://schemas.openxmlformats.org/officeDocument/2006/relationships/tags" Target="../tags/tag326.xml"/><Relationship Id="rId13" Type="http://schemas.openxmlformats.org/officeDocument/2006/relationships/tags" Target="../tags/tag325.xml"/><Relationship Id="rId12" Type="http://schemas.openxmlformats.org/officeDocument/2006/relationships/tags" Target="../tags/tag324.xml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336.xml"/><Relationship Id="rId8" Type="http://schemas.openxmlformats.org/officeDocument/2006/relationships/tags" Target="../tags/tag335.xml"/><Relationship Id="rId7" Type="http://schemas.openxmlformats.org/officeDocument/2006/relationships/tags" Target="../tags/tag334.xml"/><Relationship Id="rId6" Type="http://schemas.openxmlformats.org/officeDocument/2006/relationships/tags" Target="../tags/tag333.xml"/><Relationship Id="rId5" Type="http://schemas.openxmlformats.org/officeDocument/2006/relationships/tags" Target="../tags/tag332.xml"/><Relationship Id="rId4" Type="http://schemas.openxmlformats.org/officeDocument/2006/relationships/tags" Target="../tags/tag331.xml"/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6" Type="http://schemas.openxmlformats.org/officeDocument/2006/relationships/notesSlide" Target="../notesSlides/notesSlide29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341.xml"/><Relationship Id="rId13" Type="http://schemas.openxmlformats.org/officeDocument/2006/relationships/tags" Target="../tags/tag340.xml"/><Relationship Id="rId12" Type="http://schemas.openxmlformats.org/officeDocument/2006/relationships/tags" Target="../tags/tag339.xml"/><Relationship Id="rId11" Type="http://schemas.openxmlformats.org/officeDocument/2006/relationships/tags" Target="../tags/tag338.xml"/><Relationship Id="rId10" Type="http://schemas.openxmlformats.org/officeDocument/2006/relationships/tags" Target="../tags/tag337.xml"/><Relationship Id="rId1" Type="http://schemas.openxmlformats.org/officeDocument/2006/relationships/tags" Target="../tags/tag328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6" Type="http://schemas.openxmlformats.org/officeDocument/2006/relationships/notesSlide" Target="../notesSlides/notesSlide3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47.xml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tags" Target="../tags/tag34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350.xml"/><Relationship Id="rId8" Type="http://schemas.openxmlformats.org/officeDocument/2006/relationships/tags" Target="../tags/tag349.xml"/><Relationship Id="rId7" Type="http://schemas.openxmlformats.org/officeDocument/2006/relationships/tags" Target="../tags/tag348.xml"/><Relationship Id="rId6" Type="http://schemas.openxmlformats.org/officeDocument/2006/relationships/tags" Target="../tags/tag347.xml"/><Relationship Id="rId5" Type="http://schemas.openxmlformats.org/officeDocument/2006/relationships/tags" Target="../tags/tag346.xml"/><Relationship Id="rId4" Type="http://schemas.openxmlformats.org/officeDocument/2006/relationships/tags" Target="../tags/tag345.xml"/><Relationship Id="rId3" Type="http://schemas.openxmlformats.org/officeDocument/2006/relationships/tags" Target="../tags/tag344.xml"/><Relationship Id="rId2" Type="http://schemas.openxmlformats.org/officeDocument/2006/relationships/tags" Target="../tags/tag343.xml"/><Relationship Id="rId15" Type="http://schemas.openxmlformats.org/officeDocument/2006/relationships/notesSlide" Target="../notesSlides/notesSlide30.xml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36.svg"/><Relationship Id="rId12" Type="http://schemas.openxmlformats.org/officeDocument/2006/relationships/image" Target="../media/image35.png"/><Relationship Id="rId11" Type="http://schemas.openxmlformats.org/officeDocument/2006/relationships/tags" Target="../tags/tag352.xml"/><Relationship Id="rId10" Type="http://schemas.openxmlformats.org/officeDocument/2006/relationships/tags" Target="../tags/tag351.xml"/><Relationship Id="rId1" Type="http://schemas.openxmlformats.org/officeDocument/2006/relationships/tags" Target="../tags/tag342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9" Type="http://schemas.openxmlformats.org/officeDocument/2006/relationships/notesSlide" Target="../notesSlides/notesSlide4.xml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3.jpeg"/><Relationship Id="rId16" Type="http://schemas.openxmlformats.org/officeDocument/2006/relationships/image" Target="../media/image2.png"/><Relationship Id="rId15" Type="http://schemas.openxmlformats.org/officeDocument/2006/relationships/tags" Target="../tags/tag61.xml"/><Relationship Id="rId14" Type="http://schemas.openxmlformats.org/officeDocument/2006/relationships/image" Target="../media/image1.jpeg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10.png"/><Relationship Id="rId14" Type="http://schemas.openxmlformats.org/officeDocument/2006/relationships/image" Target="../media/image9.png"/><Relationship Id="rId13" Type="http://schemas.openxmlformats.org/officeDocument/2006/relationships/image" Target="../media/image8.png"/><Relationship Id="rId12" Type="http://schemas.openxmlformats.org/officeDocument/2006/relationships/image" Target="../media/image7.jpeg"/><Relationship Id="rId11" Type="http://schemas.openxmlformats.org/officeDocument/2006/relationships/image" Target="../media/image6.jpeg"/><Relationship Id="rId10" Type="http://schemas.microsoft.com/office/2007/relationships/hdphoto" Target="../media/image5.wdp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6" Type="http://schemas.openxmlformats.org/officeDocument/2006/relationships/notesSlide" Target="../notesSlides/notesSlide6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82.xml"/><Relationship Id="rId13" Type="http://schemas.openxmlformats.org/officeDocument/2006/relationships/tags" Target="../tags/tag81.xml"/><Relationship Id="rId12" Type="http://schemas.openxmlformats.org/officeDocument/2006/relationships/tags" Target="../tags/tag80.xml"/><Relationship Id="rId11" Type="http://schemas.openxmlformats.org/officeDocument/2006/relationships/tags" Target="../tags/tag79.xml"/><Relationship Id="rId10" Type="http://schemas.openxmlformats.org/officeDocument/2006/relationships/tags" Target="../tags/tag78.xml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7" Type="http://schemas.openxmlformats.org/officeDocument/2006/relationships/notesSlide" Target="../notesSlides/notesSlide7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97.xml"/><Relationship Id="rId14" Type="http://schemas.openxmlformats.org/officeDocument/2006/relationships/tags" Target="../tags/tag96.xml"/><Relationship Id="rId13" Type="http://schemas.openxmlformats.org/officeDocument/2006/relationships/tags" Target="../tags/tag95.xml"/><Relationship Id="rId12" Type="http://schemas.openxmlformats.org/officeDocument/2006/relationships/tags" Target="../tags/tag94.xml"/><Relationship Id="rId11" Type="http://schemas.openxmlformats.org/officeDocument/2006/relationships/tags" Target="../tags/tag93.xml"/><Relationship Id="rId10" Type="http://schemas.openxmlformats.org/officeDocument/2006/relationships/tags" Target="../tags/tag92.xml"/><Relationship Id="rId1" Type="http://schemas.openxmlformats.org/officeDocument/2006/relationships/tags" Target="../tags/tag8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8" Type="http://schemas.openxmlformats.org/officeDocument/2006/relationships/notesSlide" Target="../notesSlides/notesSlide8.x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133.xml"/><Relationship Id="rId35" Type="http://schemas.openxmlformats.org/officeDocument/2006/relationships/tags" Target="../tags/tag132.xml"/><Relationship Id="rId34" Type="http://schemas.openxmlformats.org/officeDocument/2006/relationships/tags" Target="../tags/tag131.xml"/><Relationship Id="rId33" Type="http://schemas.openxmlformats.org/officeDocument/2006/relationships/tags" Target="../tags/tag130.xml"/><Relationship Id="rId32" Type="http://schemas.openxmlformats.org/officeDocument/2006/relationships/tags" Target="../tags/tag129.xml"/><Relationship Id="rId31" Type="http://schemas.openxmlformats.org/officeDocument/2006/relationships/tags" Target="../tags/tag128.xml"/><Relationship Id="rId30" Type="http://schemas.openxmlformats.org/officeDocument/2006/relationships/tags" Target="../tags/tag127.xml"/><Relationship Id="rId3" Type="http://schemas.openxmlformats.org/officeDocument/2006/relationships/tags" Target="../tags/tag100.xml"/><Relationship Id="rId29" Type="http://schemas.openxmlformats.org/officeDocument/2006/relationships/tags" Target="../tags/tag126.xml"/><Relationship Id="rId28" Type="http://schemas.openxmlformats.org/officeDocument/2006/relationships/tags" Target="../tags/tag125.xml"/><Relationship Id="rId27" Type="http://schemas.openxmlformats.org/officeDocument/2006/relationships/tags" Target="../tags/tag124.xml"/><Relationship Id="rId26" Type="http://schemas.openxmlformats.org/officeDocument/2006/relationships/tags" Target="../tags/tag123.xml"/><Relationship Id="rId25" Type="http://schemas.openxmlformats.org/officeDocument/2006/relationships/tags" Target="../tags/tag122.xml"/><Relationship Id="rId24" Type="http://schemas.openxmlformats.org/officeDocument/2006/relationships/tags" Target="../tags/tag121.xml"/><Relationship Id="rId23" Type="http://schemas.openxmlformats.org/officeDocument/2006/relationships/tags" Target="../tags/tag120.xml"/><Relationship Id="rId22" Type="http://schemas.openxmlformats.org/officeDocument/2006/relationships/tags" Target="../tags/tag119.xml"/><Relationship Id="rId21" Type="http://schemas.openxmlformats.org/officeDocument/2006/relationships/tags" Target="../tags/tag118.xml"/><Relationship Id="rId20" Type="http://schemas.openxmlformats.org/officeDocument/2006/relationships/tags" Target="../tags/tag117.xml"/><Relationship Id="rId2" Type="http://schemas.openxmlformats.org/officeDocument/2006/relationships/tags" Target="../tags/tag99.xml"/><Relationship Id="rId19" Type="http://schemas.openxmlformats.org/officeDocument/2006/relationships/tags" Target="../tags/tag116.xml"/><Relationship Id="rId18" Type="http://schemas.openxmlformats.org/officeDocument/2006/relationships/tags" Target="../tags/tag115.xml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tags" Target="../tags/tag112.xml"/><Relationship Id="rId14" Type="http://schemas.openxmlformats.org/officeDocument/2006/relationships/tags" Target="../tags/tag111.xml"/><Relationship Id="rId13" Type="http://schemas.openxmlformats.org/officeDocument/2006/relationships/tags" Target="../tags/tag110.xml"/><Relationship Id="rId12" Type="http://schemas.openxmlformats.org/officeDocument/2006/relationships/tags" Target="../tags/tag10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tags" Target="../tags/tag98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image" Target="../media/image11.png"/><Relationship Id="rId7" Type="http://schemas.openxmlformats.org/officeDocument/2006/relationships/tags" Target="../tags/tag138.xml"/><Relationship Id="rId6" Type="http://schemas.microsoft.com/office/2007/relationships/hdphoto" Target="../media/image5.wdp"/><Relationship Id="rId5" Type="http://schemas.openxmlformats.org/officeDocument/2006/relationships/image" Target="../media/image4.png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3" Type="http://schemas.openxmlformats.org/officeDocument/2006/relationships/notesSlide" Target="../notesSlides/notesSlide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单圆角矩形 15"/>
          <p:cNvSpPr/>
          <p:nvPr/>
        </p:nvSpPr>
        <p:spPr>
          <a:xfrm flipH="1">
            <a:off x="-32462" y="6118287"/>
            <a:ext cx="12870099" cy="912787"/>
          </a:xfrm>
          <a:prstGeom prst="round1Rect">
            <a:avLst>
              <a:gd name="adj" fmla="val 50000"/>
            </a:avLst>
          </a:prstGeom>
          <a:solidFill>
            <a:srgbClr val="A3C6F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/>
        </p:nvSpPr>
        <p:spPr>
          <a:xfrm>
            <a:off x="8347383" y="1026582"/>
            <a:ext cx="4357672" cy="4936284"/>
          </a:xfrm>
          <a:custGeom>
            <a:avLst/>
            <a:gdLst>
              <a:gd name="adj" fmla="val 59481"/>
              <a:gd name="maxAdj" fmla="*/ 100000 w ss"/>
              <a:gd name="a" fmla="pin 0 adj maxAdj"/>
              <a:gd name="x1" fmla="*/ ss a 100000"/>
              <a:gd name="x2" fmla="+- r 0 x1"/>
              <a:gd name="x3" fmla="*/ x2 1 2"/>
              <a:gd name="dx" fmla="+- x2 0 x1"/>
              <a:gd name="il" fmla="?: dx x1 l"/>
              <a:gd name="ir" fmla="?: dx x2 r"/>
            </a:gdLst>
            <a:ahLst/>
            <a:cxnLst>
              <a:cxn ang="3">
                <a:pos x="x3" y="t"/>
              </a:cxn>
              <a:cxn ang="cd2">
                <a:pos x="x1" y="vc"/>
              </a:cxn>
              <a:cxn ang="cd4">
                <a:pos x="x3" y="b"/>
              </a:cxn>
              <a:cxn ang="0">
                <a:pos x="r" y="vc"/>
              </a:cxn>
            </a:cxnLst>
            <a:rect l="l" t="t" r="r" b="b"/>
            <a:pathLst>
              <a:path w="8231" h="9323">
                <a:moveTo>
                  <a:pt x="4507" y="0"/>
                </a:moveTo>
                <a:lnTo>
                  <a:pt x="8231" y="9323"/>
                </a:lnTo>
                <a:lnTo>
                  <a:pt x="3724" y="9323"/>
                </a:lnTo>
                <a:lnTo>
                  <a:pt x="0" y="0"/>
                </a:lnTo>
                <a:lnTo>
                  <a:pt x="4507" y="0"/>
                </a:lnTo>
                <a:close/>
              </a:path>
            </a:pathLst>
          </a:custGeom>
          <a:gradFill>
            <a:gsLst>
              <a:gs pos="0">
                <a:srgbClr val="A3C6FC">
                  <a:alpha val="0"/>
                </a:srgbClr>
              </a:gs>
              <a:gs pos="100000">
                <a:srgbClr val="A3C6F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7" name="任意多边形 26"/>
          <p:cNvSpPr/>
          <p:nvPr/>
        </p:nvSpPr>
        <p:spPr>
          <a:xfrm>
            <a:off x="8999083" y="-24109"/>
            <a:ext cx="5265706" cy="7256759"/>
          </a:xfrm>
          <a:custGeom>
            <a:avLst/>
            <a:gdLst>
              <a:gd name="adj" fmla="val 59481"/>
              <a:gd name="maxAdj" fmla="*/ 100000 w ss"/>
              <a:gd name="a" fmla="pin 0 adj maxAdj"/>
              <a:gd name="x1" fmla="*/ ss a 100000"/>
              <a:gd name="x2" fmla="+- r 0 x1"/>
              <a:gd name="x3" fmla="*/ x2 1 2"/>
              <a:gd name="dx" fmla="+- x2 0 x1"/>
              <a:gd name="il" fmla="?: dx x1 l"/>
              <a:gd name="ir" fmla="?: dx x2 r"/>
            </a:gdLst>
            <a:ahLst/>
            <a:cxnLst>
              <a:cxn ang="3">
                <a:pos x="x3" y="t"/>
              </a:cxn>
              <a:cxn ang="cd2">
                <a:pos x="x1" y="vc"/>
              </a:cxn>
              <a:cxn ang="cd4">
                <a:pos x="x3" y="b"/>
              </a:cxn>
              <a:cxn ang="0">
                <a:pos x="r" y="vc"/>
              </a:cxn>
            </a:cxnLst>
            <a:rect l="l" t="t" r="r" b="b"/>
            <a:pathLst>
              <a:path w="7863" h="10836">
                <a:moveTo>
                  <a:pt x="7634" y="10836"/>
                </a:moveTo>
                <a:lnTo>
                  <a:pt x="4329" y="10836"/>
                </a:lnTo>
                <a:lnTo>
                  <a:pt x="0" y="0"/>
                </a:lnTo>
                <a:lnTo>
                  <a:pt x="3534" y="0"/>
                </a:lnTo>
                <a:lnTo>
                  <a:pt x="7863" y="10836"/>
                </a:lnTo>
                <a:lnTo>
                  <a:pt x="7634" y="10836"/>
                </a:lnTo>
                <a:close/>
              </a:path>
            </a:pathLst>
          </a:custGeom>
          <a:gradFill>
            <a:gsLst>
              <a:gs pos="60000">
                <a:srgbClr val="A3C6FC">
                  <a:alpha val="0"/>
                </a:srgbClr>
              </a:gs>
              <a:gs pos="96000">
                <a:srgbClr val="3482F8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126490" y="1173480"/>
            <a:ext cx="101638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48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202</a:t>
            </a:r>
            <a:r>
              <a:rPr lang="en-US" altLang="zh-CN" sz="48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48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年罗田县</a:t>
            </a:r>
            <a:r>
              <a:rPr lang="zh-CN" altLang="en-US" sz="48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义务教育招生管理系统</a:t>
            </a:r>
            <a:endParaRPr lang="en-US" altLang="zh-CN" sz="48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ctr">
              <a:lnSpc>
                <a:spcPct val="125000"/>
              </a:lnSpc>
            </a:pPr>
            <a:r>
              <a:rPr lang="zh-CN" altLang="en-US" sz="4800" b="1" spc="-100" dirty="0">
                <a:solidFill>
                  <a:schemeClr val="accent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幼升小申报说明</a:t>
            </a:r>
            <a:endParaRPr lang="zh-CN" altLang="en-US" sz="4800" b="1" spc="-100" dirty="0">
              <a:solidFill>
                <a:schemeClr val="accent3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单圆角矩形 11"/>
          <p:cNvSpPr/>
          <p:nvPr/>
        </p:nvSpPr>
        <p:spPr>
          <a:xfrm flipH="1">
            <a:off x="-32462" y="6631005"/>
            <a:ext cx="12893538" cy="651608"/>
          </a:xfrm>
          <a:prstGeom prst="round1Rect">
            <a:avLst>
              <a:gd name="adj" fmla="val 50000"/>
            </a:avLst>
          </a:prstGeom>
          <a:solidFill>
            <a:srgbClr val="085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2" name="组合 201"/>
          <p:cNvGrpSpPr/>
          <p:nvPr/>
        </p:nvGrpSpPr>
        <p:grpSpPr>
          <a:xfrm>
            <a:off x="11418564" y="631518"/>
            <a:ext cx="704514" cy="113847"/>
            <a:chOff x="17050" y="943"/>
            <a:chExt cx="1052" cy="170"/>
          </a:xfrm>
        </p:grpSpPr>
        <p:sp>
          <p:nvSpPr>
            <p:cNvPr id="17" name="椭圆 16"/>
            <p:cNvSpPr/>
            <p:nvPr/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8" name="组合 87"/>
          <p:cNvGrpSpPr/>
          <p:nvPr/>
        </p:nvGrpSpPr>
        <p:grpSpPr>
          <a:xfrm rot="10800000">
            <a:off x="2839399" y="4717960"/>
            <a:ext cx="1133113" cy="398473"/>
            <a:chOff x="6885457" y="5334960"/>
            <a:chExt cx="1074418" cy="377832"/>
          </a:xfrm>
          <a:solidFill>
            <a:srgbClr val="085CE3"/>
          </a:solidFill>
        </p:grpSpPr>
        <p:grpSp>
          <p:nvGrpSpPr>
            <p:cNvPr id="40" name="图形 27"/>
            <p:cNvGrpSpPr/>
            <p:nvPr/>
          </p:nvGrpSpPr>
          <p:grpSpPr>
            <a:xfrm rot="16200000" flipH="1">
              <a:off x="7372918" y="5130873"/>
              <a:ext cx="94458" cy="1069380"/>
              <a:chOff x="10052696" y="3918325"/>
              <a:chExt cx="127407" cy="1442407"/>
            </a:xfrm>
            <a:grpFill/>
          </p:grpSpPr>
          <p:sp>
            <p:nvSpPr>
              <p:cNvPr id="61" name="任意多边形: 形状 60"/>
              <p:cNvSpPr/>
              <p:nvPr>
                <p:custDataLst>
                  <p:tags r:id="rId1"/>
                </p:custDataLst>
              </p:nvPr>
            </p:nvSpPr>
            <p:spPr>
              <a:xfrm>
                <a:off x="10052696" y="5233325"/>
                <a:ext cx="127407" cy="127407"/>
              </a:xfrm>
              <a:custGeom>
                <a:avLst/>
                <a:gdLst>
                  <a:gd name="connsiteX0" fmla="*/ 0 w 127407"/>
                  <a:gd name="connsiteY0" fmla="*/ 63704 h 127407"/>
                  <a:gd name="connsiteX1" fmla="*/ 63704 w 127407"/>
                  <a:gd name="connsiteY1" fmla="*/ 0 h 127407"/>
                  <a:gd name="connsiteX2" fmla="*/ 127407 w 127407"/>
                  <a:gd name="connsiteY2" fmla="*/ 63704 h 127407"/>
                  <a:gd name="connsiteX3" fmla="*/ 63704 w 127407"/>
                  <a:gd name="connsiteY3" fmla="*/ 127407 h 127407"/>
                  <a:gd name="connsiteX4" fmla="*/ 0 w 127407"/>
                  <a:gd name="connsiteY4" fmla="*/ 63704 h 127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407" h="127407">
                    <a:moveTo>
                      <a:pt x="0" y="63704"/>
                    </a:moveTo>
                    <a:cubicBezTo>
                      <a:pt x="0" y="28502"/>
                      <a:pt x="28502" y="0"/>
                      <a:pt x="63704" y="0"/>
                    </a:cubicBezTo>
                    <a:cubicBezTo>
                      <a:pt x="98905" y="0"/>
                      <a:pt x="127407" y="28502"/>
                      <a:pt x="127407" y="63704"/>
                    </a:cubicBezTo>
                    <a:cubicBezTo>
                      <a:pt x="127407" y="98905"/>
                      <a:pt x="98905" y="127407"/>
                      <a:pt x="63704" y="127407"/>
                    </a:cubicBezTo>
                    <a:cubicBezTo>
                      <a:pt x="28502" y="127407"/>
                      <a:pt x="0" y="98905"/>
                      <a:pt x="0" y="63704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2" name="任意多边形: 形状 61"/>
              <p:cNvSpPr/>
              <p:nvPr>
                <p:custDataLst>
                  <p:tags r:id="rId2"/>
                </p:custDataLst>
              </p:nvPr>
            </p:nvSpPr>
            <p:spPr>
              <a:xfrm>
                <a:off x="10059030" y="5068889"/>
                <a:ext cx="114739" cy="114739"/>
              </a:xfrm>
              <a:custGeom>
                <a:avLst/>
                <a:gdLst>
                  <a:gd name="connsiteX0" fmla="*/ 0 w 114739"/>
                  <a:gd name="connsiteY0" fmla="*/ 57370 h 114739"/>
                  <a:gd name="connsiteX1" fmla="*/ 57370 w 114739"/>
                  <a:gd name="connsiteY1" fmla="*/ 0 h 114739"/>
                  <a:gd name="connsiteX2" fmla="*/ 114740 w 114739"/>
                  <a:gd name="connsiteY2" fmla="*/ 57370 h 114739"/>
                  <a:gd name="connsiteX3" fmla="*/ 57370 w 114739"/>
                  <a:gd name="connsiteY3" fmla="*/ 114740 h 114739"/>
                  <a:gd name="connsiteX4" fmla="*/ 0 w 114739"/>
                  <a:gd name="connsiteY4" fmla="*/ 57370 h 11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739" h="114739">
                    <a:moveTo>
                      <a:pt x="0" y="57370"/>
                    </a:moveTo>
                    <a:cubicBezTo>
                      <a:pt x="0" y="25701"/>
                      <a:pt x="25701" y="0"/>
                      <a:pt x="57370" y="0"/>
                    </a:cubicBezTo>
                    <a:cubicBezTo>
                      <a:pt x="89039" y="0"/>
                      <a:pt x="114740" y="25701"/>
                      <a:pt x="114740" y="57370"/>
                    </a:cubicBezTo>
                    <a:cubicBezTo>
                      <a:pt x="114740" y="89039"/>
                      <a:pt x="89039" y="114740"/>
                      <a:pt x="57370" y="114740"/>
                    </a:cubicBezTo>
                    <a:cubicBezTo>
                      <a:pt x="25701" y="114740"/>
                      <a:pt x="0" y="89039"/>
                      <a:pt x="0" y="57370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3" name="任意多边形: 形状 62"/>
              <p:cNvSpPr/>
              <p:nvPr>
                <p:custDataLst>
                  <p:tags r:id="rId3"/>
                </p:custDataLst>
              </p:nvPr>
            </p:nvSpPr>
            <p:spPr>
              <a:xfrm>
                <a:off x="10065363" y="4904575"/>
                <a:ext cx="102072" cy="102072"/>
              </a:xfrm>
              <a:custGeom>
                <a:avLst/>
                <a:gdLst>
                  <a:gd name="connsiteX0" fmla="*/ 102072 w 102072"/>
                  <a:gd name="connsiteY0" fmla="*/ 51036 h 102072"/>
                  <a:gd name="connsiteX1" fmla="*/ 51036 w 102072"/>
                  <a:gd name="connsiteY1" fmla="*/ 102072 h 102072"/>
                  <a:gd name="connsiteX2" fmla="*/ 0 w 102072"/>
                  <a:gd name="connsiteY2" fmla="*/ 51036 h 102072"/>
                  <a:gd name="connsiteX3" fmla="*/ 51036 w 102072"/>
                  <a:gd name="connsiteY3" fmla="*/ 0 h 102072"/>
                  <a:gd name="connsiteX4" fmla="*/ 102072 w 102072"/>
                  <a:gd name="connsiteY4" fmla="*/ 51036 h 10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072" h="102072">
                    <a:moveTo>
                      <a:pt x="102072" y="51036"/>
                    </a:moveTo>
                    <a:cubicBezTo>
                      <a:pt x="102072" y="79223"/>
                      <a:pt x="79222" y="102072"/>
                      <a:pt x="51036" y="102072"/>
                    </a:cubicBezTo>
                    <a:cubicBezTo>
                      <a:pt x="22850" y="102072"/>
                      <a:pt x="0" y="79223"/>
                      <a:pt x="0" y="51036"/>
                    </a:cubicBezTo>
                    <a:cubicBezTo>
                      <a:pt x="0" y="22850"/>
                      <a:pt x="22850" y="0"/>
                      <a:pt x="51036" y="0"/>
                    </a:cubicBezTo>
                    <a:cubicBezTo>
                      <a:pt x="79222" y="0"/>
                      <a:pt x="102072" y="22850"/>
                      <a:pt x="102072" y="51036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4" name="任意多边形: 形状 63"/>
              <p:cNvSpPr/>
              <p:nvPr>
                <p:custDataLst>
                  <p:tags r:id="rId4"/>
                </p:custDataLst>
              </p:nvPr>
            </p:nvSpPr>
            <p:spPr>
              <a:xfrm>
                <a:off x="10071697" y="4740139"/>
                <a:ext cx="89404" cy="89404"/>
              </a:xfrm>
              <a:custGeom>
                <a:avLst/>
                <a:gdLst>
                  <a:gd name="connsiteX0" fmla="*/ 0 w 89404"/>
                  <a:gd name="connsiteY0" fmla="*/ 44702 h 89404"/>
                  <a:gd name="connsiteX1" fmla="*/ 44702 w 89404"/>
                  <a:gd name="connsiteY1" fmla="*/ 0 h 89404"/>
                  <a:gd name="connsiteX2" fmla="*/ 89404 w 89404"/>
                  <a:gd name="connsiteY2" fmla="*/ 44702 h 89404"/>
                  <a:gd name="connsiteX3" fmla="*/ 44702 w 89404"/>
                  <a:gd name="connsiteY3" fmla="*/ 89404 h 89404"/>
                  <a:gd name="connsiteX4" fmla="*/ 0 w 89404"/>
                  <a:gd name="connsiteY4" fmla="*/ 44702 h 8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404" h="89404">
                    <a:moveTo>
                      <a:pt x="0" y="44702"/>
                    </a:moveTo>
                    <a:cubicBezTo>
                      <a:pt x="0" y="19976"/>
                      <a:pt x="19976" y="0"/>
                      <a:pt x="44702" y="0"/>
                    </a:cubicBezTo>
                    <a:cubicBezTo>
                      <a:pt x="69429" y="0"/>
                      <a:pt x="89404" y="19976"/>
                      <a:pt x="89404" y="44702"/>
                    </a:cubicBezTo>
                    <a:cubicBezTo>
                      <a:pt x="89404" y="69428"/>
                      <a:pt x="69429" y="89404"/>
                      <a:pt x="44702" y="89404"/>
                    </a:cubicBezTo>
                    <a:cubicBezTo>
                      <a:pt x="19976" y="89404"/>
                      <a:pt x="0" y="69428"/>
                      <a:pt x="0" y="44702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5" name="任意多边形: 形状 64"/>
              <p:cNvSpPr/>
              <p:nvPr>
                <p:custDataLst>
                  <p:tags r:id="rId5"/>
                </p:custDataLst>
              </p:nvPr>
            </p:nvSpPr>
            <p:spPr>
              <a:xfrm>
                <a:off x="10078031" y="4575825"/>
                <a:ext cx="76736" cy="76736"/>
              </a:xfrm>
              <a:custGeom>
                <a:avLst/>
                <a:gdLst>
                  <a:gd name="connsiteX0" fmla="*/ 0 w 76736"/>
                  <a:gd name="connsiteY0" fmla="*/ 38368 h 76736"/>
                  <a:gd name="connsiteX1" fmla="*/ 38368 w 76736"/>
                  <a:gd name="connsiteY1" fmla="*/ 0 h 76736"/>
                  <a:gd name="connsiteX2" fmla="*/ 76737 w 76736"/>
                  <a:gd name="connsiteY2" fmla="*/ 38368 h 76736"/>
                  <a:gd name="connsiteX3" fmla="*/ 38368 w 76736"/>
                  <a:gd name="connsiteY3" fmla="*/ 76737 h 76736"/>
                  <a:gd name="connsiteX4" fmla="*/ 0 w 76736"/>
                  <a:gd name="connsiteY4" fmla="*/ 38368 h 7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736" h="76736">
                    <a:moveTo>
                      <a:pt x="0" y="38368"/>
                    </a:moveTo>
                    <a:cubicBezTo>
                      <a:pt x="0" y="17174"/>
                      <a:pt x="17174" y="0"/>
                      <a:pt x="38368" y="0"/>
                    </a:cubicBezTo>
                    <a:cubicBezTo>
                      <a:pt x="59562" y="0"/>
                      <a:pt x="76737" y="17174"/>
                      <a:pt x="76737" y="38368"/>
                    </a:cubicBezTo>
                    <a:cubicBezTo>
                      <a:pt x="76737" y="59562"/>
                      <a:pt x="59562" y="76737"/>
                      <a:pt x="38368" y="76737"/>
                    </a:cubicBezTo>
                    <a:cubicBezTo>
                      <a:pt x="17174" y="76737"/>
                      <a:pt x="0" y="59562"/>
                      <a:pt x="0" y="38368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6" name="任意多边形: 形状 65"/>
              <p:cNvSpPr/>
              <p:nvPr>
                <p:custDataLst>
                  <p:tags r:id="rId6"/>
                </p:custDataLst>
              </p:nvPr>
            </p:nvSpPr>
            <p:spPr>
              <a:xfrm>
                <a:off x="10084487" y="4411511"/>
                <a:ext cx="63825" cy="63825"/>
              </a:xfrm>
              <a:custGeom>
                <a:avLst/>
                <a:gdLst>
                  <a:gd name="connsiteX0" fmla="*/ 63826 w 63825"/>
                  <a:gd name="connsiteY0" fmla="*/ 31913 h 63825"/>
                  <a:gd name="connsiteX1" fmla="*/ 31913 w 63825"/>
                  <a:gd name="connsiteY1" fmla="*/ 63826 h 63825"/>
                  <a:gd name="connsiteX2" fmla="*/ 0 w 63825"/>
                  <a:gd name="connsiteY2" fmla="*/ 31913 h 63825"/>
                  <a:gd name="connsiteX3" fmla="*/ 31913 w 63825"/>
                  <a:gd name="connsiteY3" fmla="*/ 0 h 63825"/>
                  <a:gd name="connsiteX4" fmla="*/ 63826 w 63825"/>
                  <a:gd name="connsiteY4" fmla="*/ 31913 h 6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25" h="63825">
                    <a:moveTo>
                      <a:pt x="63826" y="31913"/>
                    </a:moveTo>
                    <a:cubicBezTo>
                      <a:pt x="63826" y="49538"/>
                      <a:pt x="49538" y="63826"/>
                      <a:pt x="31913" y="63826"/>
                    </a:cubicBezTo>
                    <a:cubicBezTo>
                      <a:pt x="14288" y="63826"/>
                      <a:pt x="0" y="49538"/>
                      <a:pt x="0" y="31913"/>
                    </a:cubicBezTo>
                    <a:cubicBezTo>
                      <a:pt x="0" y="14288"/>
                      <a:pt x="14288" y="0"/>
                      <a:pt x="31913" y="0"/>
                    </a:cubicBezTo>
                    <a:cubicBezTo>
                      <a:pt x="49538" y="0"/>
                      <a:pt x="63826" y="14288"/>
                      <a:pt x="63826" y="31913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7" name="任意多边形: 形状 6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090821" y="4247075"/>
                <a:ext cx="51157" cy="51157"/>
              </a:xfrm>
              <a:custGeom>
                <a:avLst/>
                <a:gdLst>
                  <a:gd name="connsiteX0" fmla="*/ 51158 w 51157"/>
                  <a:gd name="connsiteY0" fmla="*/ 25579 h 51157"/>
                  <a:gd name="connsiteX1" fmla="*/ 25579 w 51157"/>
                  <a:gd name="connsiteY1" fmla="*/ 51158 h 51157"/>
                  <a:gd name="connsiteX2" fmla="*/ 0 w 51157"/>
                  <a:gd name="connsiteY2" fmla="*/ 25579 h 51157"/>
                  <a:gd name="connsiteX3" fmla="*/ 25579 w 51157"/>
                  <a:gd name="connsiteY3" fmla="*/ 0 h 51157"/>
                  <a:gd name="connsiteX4" fmla="*/ 51158 w 51157"/>
                  <a:gd name="connsiteY4" fmla="*/ 25579 h 5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57" h="51157">
                    <a:moveTo>
                      <a:pt x="51158" y="25579"/>
                    </a:moveTo>
                    <a:cubicBezTo>
                      <a:pt x="51158" y="39706"/>
                      <a:pt x="39706" y="51158"/>
                      <a:pt x="25579" y="51158"/>
                    </a:cubicBezTo>
                    <a:cubicBezTo>
                      <a:pt x="11452" y="51158"/>
                      <a:pt x="0" y="39706"/>
                      <a:pt x="0" y="25579"/>
                    </a:cubicBezTo>
                    <a:cubicBezTo>
                      <a:pt x="0" y="11452"/>
                      <a:pt x="11452" y="0"/>
                      <a:pt x="25579" y="0"/>
                    </a:cubicBezTo>
                    <a:cubicBezTo>
                      <a:pt x="39706" y="0"/>
                      <a:pt x="51158" y="11452"/>
                      <a:pt x="51158" y="25579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8" name="任意多边形: 形状 6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097154" y="4082760"/>
                <a:ext cx="38490" cy="38490"/>
              </a:xfrm>
              <a:custGeom>
                <a:avLst/>
                <a:gdLst>
                  <a:gd name="connsiteX0" fmla="*/ 0 w 38490"/>
                  <a:gd name="connsiteY0" fmla="*/ 19245 h 38490"/>
                  <a:gd name="connsiteX1" fmla="*/ 19245 w 38490"/>
                  <a:gd name="connsiteY1" fmla="*/ 0 h 38490"/>
                  <a:gd name="connsiteX2" fmla="*/ 38490 w 38490"/>
                  <a:gd name="connsiteY2" fmla="*/ 19245 h 38490"/>
                  <a:gd name="connsiteX3" fmla="*/ 19245 w 38490"/>
                  <a:gd name="connsiteY3" fmla="*/ 38490 h 38490"/>
                  <a:gd name="connsiteX4" fmla="*/ 0 w 38490"/>
                  <a:gd name="connsiteY4" fmla="*/ 19245 h 38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90" h="38490">
                    <a:moveTo>
                      <a:pt x="0" y="19245"/>
                    </a:moveTo>
                    <a:cubicBezTo>
                      <a:pt x="0" y="8648"/>
                      <a:pt x="8648" y="0"/>
                      <a:pt x="19245" y="0"/>
                    </a:cubicBezTo>
                    <a:cubicBezTo>
                      <a:pt x="29842" y="0"/>
                      <a:pt x="38490" y="8648"/>
                      <a:pt x="38490" y="19245"/>
                    </a:cubicBezTo>
                    <a:cubicBezTo>
                      <a:pt x="38490" y="29842"/>
                      <a:pt x="29842" y="38490"/>
                      <a:pt x="19245" y="38490"/>
                    </a:cubicBezTo>
                    <a:cubicBezTo>
                      <a:pt x="8648" y="38490"/>
                      <a:pt x="0" y="29842"/>
                      <a:pt x="0" y="19245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9" name="任意多边形: 形状 68"/>
              <p:cNvSpPr/>
              <p:nvPr>
                <p:custDataLst>
                  <p:tags r:id="rId9"/>
                </p:custDataLst>
              </p:nvPr>
            </p:nvSpPr>
            <p:spPr>
              <a:xfrm>
                <a:off x="10103488" y="3918325"/>
                <a:ext cx="25822" cy="25822"/>
              </a:xfrm>
              <a:custGeom>
                <a:avLst/>
                <a:gdLst>
                  <a:gd name="connsiteX0" fmla="*/ 0 w 25822"/>
                  <a:gd name="connsiteY0" fmla="*/ 12911 h 25822"/>
                  <a:gd name="connsiteX1" fmla="*/ 12911 w 25822"/>
                  <a:gd name="connsiteY1" fmla="*/ 0 h 25822"/>
                  <a:gd name="connsiteX2" fmla="*/ 25823 w 25822"/>
                  <a:gd name="connsiteY2" fmla="*/ 12911 h 25822"/>
                  <a:gd name="connsiteX3" fmla="*/ 12911 w 25822"/>
                  <a:gd name="connsiteY3" fmla="*/ 25823 h 25822"/>
                  <a:gd name="connsiteX4" fmla="*/ 0 w 25822"/>
                  <a:gd name="connsiteY4" fmla="*/ 12911 h 2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22" h="25822">
                    <a:moveTo>
                      <a:pt x="0" y="12911"/>
                    </a:moveTo>
                    <a:cubicBezTo>
                      <a:pt x="0" y="5725"/>
                      <a:pt x="5725" y="0"/>
                      <a:pt x="12911" y="0"/>
                    </a:cubicBezTo>
                    <a:cubicBezTo>
                      <a:pt x="20098" y="0"/>
                      <a:pt x="25823" y="5725"/>
                      <a:pt x="25823" y="12911"/>
                    </a:cubicBezTo>
                    <a:cubicBezTo>
                      <a:pt x="25823" y="20098"/>
                      <a:pt x="20098" y="25823"/>
                      <a:pt x="12911" y="25823"/>
                    </a:cubicBezTo>
                    <a:cubicBezTo>
                      <a:pt x="5725" y="25823"/>
                      <a:pt x="0" y="20098"/>
                      <a:pt x="0" y="12911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41" name="图形 27"/>
            <p:cNvGrpSpPr/>
            <p:nvPr/>
          </p:nvGrpSpPr>
          <p:grpSpPr>
            <a:xfrm rot="16200000" flipH="1">
              <a:off x="7370467" y="4986635"/>
              <a:ext cx="104398" cy="1074418"/>
              <a:chOff x="9854838" y="3918325"/>
              <a:chExt cx="140815" cy="1449203"/>
            </a:xfrm>
            <a:grpFill/>
          </p:grpSpPr>
          <p:sp>
            <p:nvSpPr>
              <p:cNvPr id="52" name="任意多边形: 形状 51"/>
              <p:cNvSpPr/>
              <p:nvPr>
                <p:custDataLst>
                  <p:tags r:id="rId10"/>
                </p:custDataLst>
              </p:nvPr>
            </p:nvSpPr>
            <p:spPr>
              <a:xfrm rot="-5016000">
                <a:off x="9861542" y="5233417"/>
                <a:ext cx="127407" cy="127407"/>
              </a:xfrm>
              <a:custGeom>
                <a:avLst/>
                <a:gdLst>
                  <a:gd name="connsiteX0" fmla="*/ 127407 w 127407"/>
                  <a:gd name="connsiteY0" fmla="*/ 63704 h 127407"/>
                  <a:gd name="connsiteX1" fmla="*/ 63704 w 127407"/>
                  <a:gd name="connsiteY1" fmla="*/ 127408 h 127407"/>
                  <a:gd name="connsiteX2" fmla="*/ 0 w 127407"/>
                  <a:gd name="connsiteY2" fmla="*/ 63704 h 127407"/>
                  <a:gd name="connsiteX3" fmla="*/ 63704 w 127407"/>
                  <a:gd name="connsiteY3" fmla="*/ 0 h 127407"/>
                  <a:gd name="connsiteX4" fmla="*/ 127407 w 127407"/>
                  <a:gd name="connsiteY4" fmla="*/ 63704 h 127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407" h="127407">
                    <a:moveTo>
                      <a:pt x="127407" y="63704"/>
                    </a:moveTo>
                    <a:cubicBezTo>
                      <a:pt x="127407" y="98886"/>
                      <a:pt x="98886" y="127408"/>
                      <a:pt x="63704" y="127408"/>
                    </a:cubicBezTo>
                    <a:cubicBezTo>
                      <a:pt x="28521" y="127408"/>
                      <a:pt x="0" y="98886"/>
                      <a:pt x="0" y="63704"/>
                    </a:cubicBezTo>
                    <a:cubicBezTo>
                      <a:pt x="0" y="28521"/>
                      <a:pt x="28521" y="0"/>
                      <a:pt x="63704" y="0"/>
                    </a:cubicBezTo>
                    <a:cubicBezTo>
                      <a:pt x="98886" y="0"/>
                      <a:pt x="127407" y="28521"/>
                      <a:pt x="127407" y="63704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3" name="任意多边形: 形状 52"/>
              <p:cNvSpPr/>
              <p:nvPr>
                <p:custDataLst>
                  <p:tags r:id="rId11"/>
                </p:custDataLst>
              </p:nvPr>
            </p:nvSpPr>
            <p:spPr>
              <a:xfrm rot="-132000">
                <a:off x="9867937" y="5068936"/>
                <a:ext cx="114739" cy="114739"/>
              </a:xfrm>
              <a:custGeom>
                <a:avLst/>
                <a:gdLst>
                  <a:gd name="connsiteX0" fmla="*/ 114740 w 114739"/>
                  <a:gd name="connsiteY0" fmla="*/ 57370 h 114739"/>
                  <a:gd name="connsiteX1" fmla="*/ 57370 w 114739"/>
                  <a:gd name="connsiteY1" fmla="*/ 114740 h 114739"/>
                  <a:gd name="connsiteX2" fmla="*/ 0 w 114739"/>
                  <a:gd name="connsiteY2" fmla="*/ 57370 h 114739"/>
                  <a:gd name="connsiteX3" fmla="*/ 57370 w 114739"/>
                  <a:gd name="connsiteY3" fmla="*/ 0 h 114739"/>
                  <a:gd name="connsiteX4" fmla="*/ 114740 w 114739"/>
                  <a:gd name="connsiteY4" fmla="*/ 57370 h 11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739" h="114739">
                    <a:moveTo>
                      <a:pt x="114740" y="57370"/>
                    </a:moveTo>
                    <a:cubicBezTo>
                      <a:pt x="114740" y="89054"/>
                      <a:pt x="89054" y="114740"/>
                      <a:pt x="57370" y="114740"/>
                    </a:cubicBezTo>
                    <a:cubicBezTo>
                      <a:pt x="25685" y="114740"/>
                      <a:pt x="0" y="89054"/>
                      <a:pt x="0" y="57370"/>
                    </a:cubicBezTo>
                    <a:cubicBezTo>
                      <a:pt x="0" y="25685"/>
                      <a:pt x="25685" y="0"/>
                      <a:pt x="57370" y="0"/>
                    </a:cubicBezTo>
                    <a:cubicBezTo>
                      <a:pt x="89054" y="0"/>
                      <a:pt x="114740" y="25685"/>
                      <a:pt x="114740" y="57370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4" name="任意多边形: 形状 53"/>
              <p:cNvSpPr/>
              <p:nvPr>
                <p:custDataLst>
                  <p:tags r:id="rId12"/>
                </p:custDataLst>
              </p:nvPr>
            </p:nvSpPr>
            <p:spPr>
              <a:xfrm>
                <a:off x="9874252" y="4904575"/>
                <a:ext cx="102072" cy="102072"/>
              </a:xfrm>
              <a:custGeom>
                <a:avLst/>
                <a:gdLst>
                  <a:gd name="connsiteX0" fmla="*/ 102072 w 102072"/>
                  <a:gd name="connsiteY0" fmla="*/ 51036 h 102072"/>
                  <a:gd name="connsiteX1" fmla="*/ 51036 w 102072"/>
                  <a:gd name="connsiteY1" fmla="*/ 102072 h 102072"/>
                  <a:gd name="connsiteX2" fmla="*/ 0 w 102072"/>
                  <a:gd name="connsiteY2" fmla="*/ 51036 h 102072"/>
                  <a:gd name="connsiteX3" fmla="*/ 51036 w 102072"/>
                  <a:gd name="connsiteY3" fmla="*/ 0 h 102072"/>
                  <a:gd name="connsiteX4" fmla="*/ 102072 w 102072"/>
                  <a:gd name="connsiteY4" fmla="*/ 51036 h 10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072" h="102072">
                    <a:moveTo>
                      <a:pt x="102072" y="51036"/>
                    </a:moveTo>
                    <a:cubicBezTo>
                      <a:pt x="102072" y="79223"/>
                      <a:pt x="79222" y="102072"/>
                      <a:pt x="51036" y="102072"/>
                    </a:cubicBezTo>
                    <a:cubicBezTo>
                      <a:pt x="22850" y="102072"/>
                      <a:pt x="0" y="79223"/>
                      <a:pt x="0" y="51036"/>
                    </a:cubicBezTo>
                    <a:cubicBezTo>
                      <a:pt x="0" y="22850"/>
                      <a:pt x="22850" y="0"/>
                      <a:pt x="51036" y="0"/>
                    </a:cubicBezTo>
                    <a:cubicBezTo>
                      <a:pt x="79222" y="0"/>
                      <a:pt x="102072" y="22850"/>
                      <a:pt x="102072" y="51036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5" name="任意多边形: 形状 54"/>
              <p:cNvSpPr/>
              <p:nvPr>
                <p:custDataLst>
                  <p:tags r:id="rId13"/>
                </p:custDataLst>
              </p:nvPr>
            </p:nvSpPr>
            <p:spPr>
              <a:xfrm>
                <a:off x="9880586" y="4740139"/>
                <a:ext cx="89404" cy="89404"/>
              </a:xfrm>
              <a:custGeom>
                <a:avLst/>
                <a:gdLst>
                  <a:gd name="connsiteX0" fmla="*/ 0 w 89404"/>
                  <a:gd name="connsiteY0" fmla="*/ 44702 h 89404"/>
                  <a:gd name="connsiteX1" fmla="*/ 44702 w 89404"/>
                  <a:gd name="connsiteY1" fmla="*/ 0 h 89404"/>
                  <a:gd name="connsiteX2" fmla="*/ 89404 w 89404"/>
                  <a:gd name="connsiteY2" fmla="*/ 44702 h 89404"/>
                  <a:gd name="connsiteX3" fmla="*/ 44702 w 89404"/>
                  <a:gd name="connsiteY3" fmla="*/ 89404 h 89404"/>
                  <a:gd name="connsiteX4" fmla="*/ 0 w 89404"/>
                  <a:gd name="connsiteY4" fmla="*/ 44702 h 8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404" h="89404">
                    <a:moveTo>
                      <a:pt x="0" y="44702"/>
                    </a:moveTo>
                    <a:cubicBezTo>
                      <a:pt x="0" y="19976"/>
                      <a:pt x="19976" y="0"/>
                      <a:pt x="44702" y="0"/>
                    </a:cubicBezTo>
                    <a:cubicBezTo>
                      <a:pt x="69429" y="0"/>
                      <a:pt x="89404" y="19976"/>
                      <a:pt x="89404" y="44702"/>
                    </a:cubicBezTo>
                    <a:cubicBezTo>
                      <a:pt x="89404" y="69428"/>
                      <a:pt x="69429" y="89404"/>
                      <a:pt x="44702" y="89404"/>
                    </a:cubicBezTo>
                    <a:cubicBezTo>
                      <a:pt x="19976" y="89404"/>
                      <a:pt x="0" y="69428"/>
                      <a:pt x="0" y="44702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6" name="任意多边形: 形状 55"/>
              <p:cNvSpPr/>
              <p:nvPr>
                <p:custDataLst>
                  <p:tags r:id="rId14"/>
                </p:custDataLst>
              </p:nvPr>
            </p:nvSpPr>
            <p:spPr>
              <a:xfrm>
                <a:off x="9886920" y="4575825"/>
                <a:ext cx="76736" cy="76736"/>
              </a:xfrm>
              <a:custGeom>
                <a:avLst/>
                <a:gdLst>
                  <a:gd name="connsiteX0" fmla="*/ 0 w 76736"/>
                  <a:gd name="connsiteY0" fmla="*/ 38368 h 76736"/>
                  <a:gd name="connsiteX1" fmla="*/ 38368 w 76736"/>
                  <a:gd name="connsiteY1" fmla="*/ 0 h 76736"/>
                  <a:gd name="connsiteX2" fmla="*/ 76737 w 76736"/>
                  <a:gd name="connsiteY2" fmla="*/ 38368 h 76736"/>
                  <a:gd name="connsiteX3" fmla="*/ 38368 w 76736"/>
                  <a:gd name="connsiteY3" fmla="*/ 76737 h 76736"/>
                  <a:gd name="connsiteX4" fmla="*/ 0 w 76736"/>
                  <a:gd name="connsiteY4" fmla="*/ 38368 h 7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736" h="76736">
                    <a:moveTo>
                      <a:pt x="0" y="38368"/>
                    </a:moveTo>
                    <a:cubicBezTo>
                      <a:pt x="0" y="17174"/>
                      <a:pt x="17174" y="0"/>
                      <a:pt x="38368" y="0"/>
                    </a:cubicBezTo>
                    <a:cubicBezTo>
                      <a:pt x="59562" y="0"/>
                      <a:pt x="76737" y="17174"/>
                      <a:pt x="76737" y="38368"/>
                    </a:cubicBezTo>
                    <a:cubicBezTo>
                      <a:pt x="76737" y="59562"/>
                      <a:pt x="59562" y="76737"/>
                      <a:pt x="38368" y="76737"/>
                    </a:cubicBezTo>
                    <a:cubicBezTo>
                      <a:pt x="17174" y="76737"/>
                      <a:pt x="0" y="59562"/>
                      <a:pt x="0" y="38368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7" name="任意多边形: 形状 56"/>
              <p:cNvSpPr/>
              <p:nvPr>
                <p:custDataLst>
                  <p:tags r:id="rId15"/>
                </p:custDataLst>
              </p:nvPr>
            </p:nvSpPr>
            <p:spPr>
              <a:xfrm>
                <a:off x="9893376" y="4411511"/>
                <a:ext cx="63825" cy="63825"/>
              </a:xfrm>
              <a:custGeom>
                <a:avLst/>
                <a:gdLst>
                  <a:gd name="connsiteX0" fmla="*/ 63826 w 63825"/>
                  <a:gd name="connsiteY0" fmla="*/ 31913 h 63825"/>
                  <a:gd name="connsiteX1" fmla="*/ 31913 w 63825"/>
                  <a:gd name="connsiteY1" fmla="*/ 63826 h 63825"/>
                  <a:gd name="connsiteX2" fmla="*/ 0 w 63825"/>
                  <a:gd name="connsiteY2" fmla="*/ 31913 h 63825"/>
                  <a:gd name="connsiteX3" fmla="*/ 31913 w 63825"/>
                  <a:gd name="connsiteY3" fmla="*/ 0 h 63825"/>
                  <a:gd name="connsiteX4" fmla="*/ 63826 w 63825"/>
                  <a:gd name="connsiteY4" fmla="*/ 31913 h 6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25" h="63825">
                    <a:moveTo>
                      <a:pt x="63826" y="31913"/>
                    </a:moveTo>
                    <a:cubicBezTo>
                      <a:pt x="63826" y="49538"/>
                      <a:pt x="49538" y="63826"/>
                      <a:pt x="31913" y="63826"/>
                    </a:cubicBezTo>
                    <a:cubicBezTo>
                      <a:pt x="14288" y="63826"/>
                      <a:pt x="0" y="49538"/>
                      <a:pt x="0" y="31913"/>
                    </a:cubicBezTo>
                    <a:cubicBezTo>
                      <a:pt x="0" y="14288"/>
                      <a:pt x="14288" y="0"/>
                      <a:pt x="31913" y="0"/>
                    </a:cubicBezTo>
                    <a:cubicBezTo>
                      <a:pt x="49538" y="0"/>
                      <a:pt x="63826" y="14288"/>
                      <a:pt x="63826" y="31913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8" name="任意多边形: 形状 57"/>
              <p:cNvSpPr/>
              <p:nvPr>
                <p:custDataLst>
                  <p:tags r:id="rId16"/>
                </p:custDataLst>
              </p:nvPr>
            </p:nvSpPr>
            <p:spPr>
              <a:xfrm>
                <a:off x="9899709" y="4247075"/>
                <a:ext cx="51157" cy="51157"/>
              </a:xfrm>
              <a:custGeom>
                <a:avLst/>
                <a:gdLst>
                  <a:gd name="connsiteX0" fmla="*/ 51158 w 51157"/>
                  <a:gd name="connsiteY0" fmla="*/ 25579 h 51157"/>
                  <a:gd name="connsiteX1" fmla="*/ 25579 w 51157"/>
                  <a:gd name="connsiteY1" fmla="*/ 51158 h 51157"/>
                  <a:gd name="connsiteX2" fmla="*/ 0 w 51157"/>
                  <a:gd name="connsiteY2" fmla="*/ 25579 h 51157"/>
                  <a:gd name="connsiteX3" fmla="*/ 25579 w 51157"/>
                  <a:gd name="connsiteY3" fmla="*/ 0 h 51157"/>
                  <a:gd name="connsiteX4" fmla="*/ 51158 w 51157"/>
                  <a:gd name="connsiteY4" fmla="*/ 25579 h 5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57" h="51157">
                    <a:moveTo>
                      <a:pt x="51158" y="25579"/>
                    </a:moveTo>
                    <a:cubicBezTo>
                      <a:pt x="51158" y="39706"/>
                      <a:pt x="39706" y="51158"/>
                      <a:pt x="25579" y="51158"/>
                    </a:cubicBezTo>
                    <a:cubicBezTo>
                      <a:pt x="11452" y="51158"/>
                      <a:pt x="0" y="39706"/>
                      <a:pt x="0" y="25579"/>
                    </a:cubicBezTo>
                    <a:cubicBezTo>
                      <a:pt x="0" y="11452"/>
                      <a:pt x="11452" y="0"/>
                      <a:pt x="25579" y="0"/>
                    </a:cubicBezTo>
                    <a:cubicBezTo>
                      <a:pt x="39706" y="0"/>
                      <a:pt x="51158" y="11452"/>
                      <a:pt x="51158" y="25579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9" name="任意多边形: 形状 58"/>
              <p:cNvSpPr/>
              <p:nvPr>
                <p:custDataLst>
                  <p:tags r:id="rId17"/>
                </p:custDataLst>
              </p:nvPr>
            </p:nvSpPr>
            <p:spPr>
              <a:xfrm>
                <a:off x="9906043" y="4082760"/>
                <a:ext cx="38490" cy="38490"/>
              </a:xfrm>
              <a:custGeom>
                <a:avLst/>
                <a:gdLst>
                  <a:gd name="connsiteX0" fmla="*/ 0 w 38490"/>
                  <a:gd name="connsiteY0" fmla="*/ 19245 h 38490"/>
                  <a:gd name="connsiteX1" fmla="*/ 19245 w 38490"/>
                  <a:gd name="connsiteY1" fmla="*/ 0 h 38490"/>
                  <a:gd name="connsiteX2" fmla="*/ 38490 w 38490"/>
                  <a:gd name="connsiteY2" fmla="*/ 19245 h 38490"/>
                  <a:gd name="connsiteX3" fmla="*/ 19245 w 38490"/>
                  <a:gd name="connsiteY3" fmla="*/ 38490 h 38490"/>
                  <a:gd name="connsiteX4" fmla="*/ 0 w 38490"/>
                  <a:gd name="connsiteY4" fmla="*/ 19245 h 38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90" h="38490">
                    <a:moveTo>
                      <a:pt x="0" y="19245"/>
                    </a:moveTo>
                    <a:cubicBezTo>
                      <a:pt x="0" y="8648"/>
                      <a:pt x="8648" y="0"/>
                      <a:pt x="19245" y="0"/>
                    </a:cubicBezTo>
                    <a:cubicBezTo>
                      <a:pt x="29842" y="0"/>
                      <a:pt x="38490" y="8648"/>
                      <a:pt x="38490" y="19245"/>
                    </a:cubicBezTo>
                    <a:cubicBezTo>
                      <a:pt x="38490" y="29842"/>
                      <a:pt x="29842" y="38490"/>
                      <a:pt x="19245" y="38490"/>
                    </a:cubicBezTo>
                    <a:cubicBezTo>
                      <a:pt x="8648" y="38490"/>
                      <a:pt x="0" y="29842"/>
                      <a:pt x="0" y="19245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60" name="任意多边形: 形状 59"/>
              <p:cNvSpPr/>
              <p:nvPr>
                <p:custDataLst>
                  <p:tags r:id="rId18"/>
                </p:custDataLst>
              </p:nvPr>
            </p:nvSpPr>
            <p:spPr>
              <a:xfrm>
                <a:off x="9912377" y="3918325"/>
                <a:ext cx="25822" cy="25822"/>
              </a:xfrm>
              <a:custGeom>
                <a:avLst/>
                <a:gdLst>
                  <a:gd name="connsiteX0" fmla="*/ 25823 w 25822"/>
                  <a:gd name="connsiteY0" fmla="*/ 12911 h 25822"/>
                  <a:gd name="connsiteX1" fmla="*/ 12911 w 25822"/>
                  <a:gd name="connsiteY1" fmla="*/ 25823 h 25822"/>
                  <a:gd name="connsiteX2" fmla="*/ 0 w 25822"/>
                  <a:gd name="connsiteY2" fmla="*/ 12911 h 25822"/>
                  <a:gd name="connsiteX3" fmla="*/ 12911 w 25822"/>
                  <a:gd name="connsiteY3" fmla="*/ 0 h 25822"/>
                  <a:gd name="connsiteX4" fmla="*/ 25823 w 25822"/>
                  <a:gd name="connsiteY4" fmla="*/ 12911 h 2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22" h="25822">
                    <a:moveTo>
                      <a:pt x="25823" y="12911"/>
                    </a:moveTo>
                    <a:cubicBezTo>
                      <a:pt x="25823" y="20042"/>
                      <a:pt x="20042" y="25823"/>
                      <a:pt x="12911" y="25823"/>
                    </a:cubicBezTo>
                    <a:cubicBezTo>
                      <a:pt x="5781" y="25823"/>
                      <a:pt x="0" y="20042"/>
                      <a:pt x="0" y="12911"/>
                    </a:cubicBezTo>
                    <a:cubicBezTo>
                      <a:pt x="0" y="5781"/>
                      <a:pt x="5781" y="0"/>
                      <a:pt x="12911" y="0"/>
                    </a:cubicBezTo>
                    <a:cubicBezTo>
                      <a:pt x="20042" y="0"/>
                      <a:pt x="25823" y="5781"/>
                      <a:pt x="25823" y="12911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42" name="图形 27"/>
            <p:cNvGrpSpPr/>
            <p:nvPr/>
          </p:nvGrpSpPr>
          <p:grpSpPr>
            <a:xfrm rot="16200000" flipH="1">
              <a:off x="7372918" y="4847499"/>
              <a:ext cx="94458" cy="1069380"/>
              <a:chOff x="9670474" y="3918325"/>
              <a:chExt cx="127407" cy="1442407"/>
            </a:xfrm>
            <a:grpFill/>
          </p:grpSpPr>
          <p:sp>
            <p:nvSpPr>
              <p:cNvPr id="43" name="任意多边形: 形状 42"/>
              <p:cNvSpPr/>
              <p:nvPr>
                <p:custDataLst>
                  <p:tags r:id="rId19"/>
                </p:custDataLst>
              </p:nvPr>
            </p:nvSpPr>
            <p:spPr>
              <a:xfrm>
                <a:off x="9670474" y="5233325"/>
                <a:ext cx="127407" cy="127407"/>
              </a:xfrm>
              <a:custGeom>
                <a:avLst/>
                <a:gdLst>
                  <a:gd name="connsiteX0" fmla="*/ 0 w 127407"/>
                  <a:gd name="connsiteY0" fmla="*/ 63704 h 127407"/>
                  <a:gd name="connsiteX1" fmla="*/ 63704 w 127407"/>
                  <a:gd name="connsiteY1" fmla="*/ 0 h 127407"/>
                  <a:gd name="connsiteX2" fmla="*/ 127407 w 127407"/>
                  <a:gd name="connsiteY2" fmla="*/ 63704 h 127407"/>
                  <a:gd name="connsiteX3" fmla="*/ 63704 w 127407"/>
                  <a:gd name="connsiteY3" fmla="*/ 127407 h 127407"/>
                  <a:gd name="connsiteX4" fmla="*/ 0 w 127407"/>
                  <a:gd name="connsiteY4" fmla="*/ 63704 h 127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7407" h="127407">
                    <a:moveTo>
                      <a:pt x="0" y="63704"/>
                    </a:moveTo>
                    <a:cubicBezTo>
                      <a:pt x="0" y="28502"/>
                      <a:pt x="28502" y="0"/>
                      <a:pt x="63704" y="0"/>
                    </a:cubicBezTo>
                    <a:cubicBezTo>
                      <a:pt x="98905" y="0"/>
                      <a:pt x="127407" y="28502"/>
                      <a:pt x="127407" y="63704"/>
                    </a:cubicBezTo>
                    <a:cubicBezTo>
                      <a:pt x="127407" y="98905"/>
                      <a:pt x="98905" y="127407"/>
                      <a:pt x="63704" y="127407"/>
                    </a:cubicBezTo>
                    <a:cubicBezTo>
                      <a:pt x="28502" y="127407"/>
                      <a:pt x="0" y="98905"/>
                      <a:pt x="0" y="63704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4" name="任意多边形: 形状 43"/>
              <p:cNvSpPr/>
              <p:nvPr>
                <p:custDataLst>
                  <p:tags r:id="rId20"/>
                </p:custDataLst>
              </p:nvPr>
            </p:nvSpPr>
            <p:spPr>
              <a:xfrm>
                <a:off x="9676807" y="5068889"/>
                <a:ext cx="114739" cy="114739"/>
              </a:xfrm>
              <a:custGeom>
                <a:avLst/>
                <a:gdLst>
                  <a:gd name="connsiteX0" fmla="*/ 0 w 114739"/>
                  <a:gd name="connsiteY0" fmla="*/ 57370 h 114739"/>
                  <a:gd name="connsiteX1" fmla="*/ 57370 w 114739"/>
                  <a:gd name="connsiteY1" fmla="*/ 0 h 114739"/>
                  <a:gd name="connsiteX2" fmla="*/ 114740 w 114739"/>
                  <a:gd name="connsiteY2" fmla="*/ 57370 h 114739"/>
                  <a:gd name="connsiteX3" fmla="*/ 57370 w 114739"/>
                  <a:gd name="connsiteY3" fmla="*/ 114740 h 114739"/>
                  <a:gd name="connsiteX4" fmla="*/ 0 w 114739"/>
                  <a:gd name="connsiteY4" fmla="*/ 57370 h 114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739" h="114739">
                    <a:moveTo>
                      <a:pt x="0" y="57370"/>
                    </a:moveTo>
                    <a:cubicBezTo>
                      <a:pt x="0" y="25701"/>
                      <a:pt x="25701" y="0"/>
                      <a:pt x="57370" y="0"/>
                    </a:cubicBezTo>
                    <a:cubicBezTo>
                      <a:pt x="89039" y="0"/>
                      <a:pt x="114740" y="25701"/>
                      <a:pt x="114740" y="57370"/>
                    </a:cubicBezTo>
                    <a:cubicBezTo>
                      <a:pt x="114740" y="89039"/>
                      <a:pt x="89039" y="114740"/>
                      <a:pt x="57370" y="114740"/>
                    </a:cubicBezTo>
                    <a:cubicBezTo>
                      <a:pt x="25701" y="114740"/>
                      <a:pt x="0" y="89039"/>
                      <a:pt x="0" y="57370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5" name="任意多边形: 形状 44"/>
              <p:cNvSpPr/>
              <p:nvPr>
                <p:custDataLst>
                  <p:tags r:id="rId21"/>
                </p:custDataLst>
              </p:nvPr>
            </p:nvSpPr>
            <p:spPr>
              <a:xfrm>
                <a:off x="9683141" y="4904575"/>
                <a:ext cx="102072" cy="102072"/>
              </a:xfrm>
              <a:custGeom>
                <a:avLst/>
                <a:gdLst>
                  <a:gd name="connsiteX0" fmla="*/ 102072 w 102072"/>
                  <a:gd name="connsiteY0" fmla="*/ 51036 h 102072"/>
                  <a:gd name="connsiteX1" fmla="*/ 51036 w 102072"/>
                  <a:gd name="connsiteY1" fmla="*/ 102072 h 102072"/>
                  <a:gd name="connsiteX2" fmla="*/ 0 w 102072"/>
                  <a:gd name="connsiteY2" fmla="*/ 51036 h 102072"/>
                  <a:gd name="connsiteX3" fmla="*/ 51036 w 102072"/>
                  <a:gd name="connsiteY3" fmla="*/ 0 h 102072"/>
                  <a:gd name="connsiteX4" fmla="*/ 102072 w 102072"/>
                  <a:gd name="connsiteY4" fmla="*/ 51036 h 102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072" h="102072">
                    <a:moveTo>
                      <a:pt x="102072" y="51036"/>
                    </a:moveTo>
                    <a:cubicBezTo>
                      <a:pt x="102072" y="79223"/>
                      <a:pt x="79222" y="102072"/>
                      <a:pt x="51036" y="102072"/>
                    </a:cubicBezTo>
                    <a:cubicBezTo>
                      <a:pt x="22850" y="102072"/>
                      <a:pt x="0" y="79223"/>
                      <a:pt x="0" y="51036"/>
                    </a:cubicBezTo>
                    <a:cubicBezTo>
                      <a:pt x="0" y="22850"/>
                      <a:pt x="22850" y="0"/>
                      <a:pt x="51036" y="0"/>
                    </a:cubicBezTo>
                    <a:cubicBezTo>
                      <a:pt x="79222" y="0"/>
                      <a:pt x="102072" y="22850"/>
                      <a:pt x="102072" y="51036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6" name="任意多边形: 形状 45"/>
              <p:cNvSpPr/>
              <p:nvPr>
                <p:custDataLst>
                  <p:tags r:id="rId22"/>
                </p:custDataLst>
              </p:nvPr>
            </p:nvSpPr>
            <p:spPr>
              <a:xfrm>
                <a:off x="9689475" y="4740139"/>
                <a:ext cx="89404" cy="89404"/>
              </a:xfrm>
              <a:custGeom>
                <a:avLst/>
                <a:gdLst>
                  <a:gd name="connsiteX0" fmla="*/ 0 w 89404"/>
                  <a:gd name="connsiteY0" fmla="*/ 44702 h 89404"/>
                  <a:gd name="connsiteX1" fmla="*/ 44702 w 89404"/>
                  <a:gd name="connsiteY1" fmla="*/ 0 h 89404"/>
                  <a:gd name="connsiteX2" fmla="*/ 89404 w 89404"/>
                  <a:gd name="connsiteY2" fmla="*/ 44702 h 89404"/>
                  <a:gd name="connsiteX3" fmla="*/ 44702 w 89404"/>
                  <a:gd name="connsiteY3" fmla="*/ 89404 h 89404"/>
                  <a:gd name="connsiteX4" fmla="*/ 0 w 89404"/>
                  <a:gd name="connsiteY4" fmla="*/ 44702 h 8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404" h="89404">
                    <a:moveTo>
                      <a:pt x="0" y="44702"/>
                    </a:moveTo>
                    <a:cubicBezTo>
                      <a:pt x="0" y="19976"/>
                      <a:pt x="19976" y="0"/>
                      <a:pt x="44702" y="0"/>
                    </a:cubicBezTo>
                    <a:cubicBezTo>
                      <a:pt x="69429" y="0"/>
                      <a:pt x="89404" y="19976"/>
                      <a:pt x="89404" y="44702"/>
                    </a:cubicBezTo>
                    <a:cubicBezTo>
                      <a:pt x="89404" y="69428"/>
                      <a:pt x="69429" y="89404"/>
                      <a:pt x="44702" y="89404"/>
                    </a:cubicBezTo>
                    <a:cubicBezTo>
                      <a:pt x="19976" y="89404"/>
                      <a:pt x="0" y="69428"/>
                      <a:pt x="0" y="44702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7" name="任意多边形: 形状 46"/>
              <p:cNvSpPr/>
              <p:nvPr>
                <p:custDataLst>
                  <p:tags r:id="rId23"/>
                </p:custDataLst>
              </p:nvPr>
            </p:nvSpPr>
            <p:spPr>
              <a:xfrm>
                <a:off x="9695931" y="4575825"/>
                <a:ext cx="76736" cy="76736"/>
              </a:xfrm>
              <a:custGeom>
                <a:avLst/>
                <a:gdLst>
                  <a:gd name="connsiteX0" fmla="*/ 0 w 76736"/>
                  <a:gd name="connsiteY0" fmla="*/ 38368 h 76736"/>
                  <a:gd name="connsiteX1" fmla="*/ 38368 w 76736"/>
                  <a:gd name="connsiteY1" fmla="*/ 0 h 76736"/>
                  <a:gd name="connsiteX2" fmla="*/ 76737 w 76736"/>
                  <a:gd name="connsiteY2" fmla="*/ 38368 h 76736"/>
                  <a:gd name="connsiteX3" fmla="*/ 38368 w 76736"/>
                  <a:gd name="connsiteY3" fmla="*/ 76737 h 76736"/>
                  <a:gd name="connsiteX4" fmla="*/ 0 w 76736"/>
                  <a:gd name="connsiteY4" fmla="*/ 38368 h 7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736" h="76736">
                    <a:moveTo>
                      <a:pt x="0" y="38368"/>
                    </a:moveTo>
                    <a:cubicBezTo>
                      <a:pt x="0" y="17174"/>
                      <a:pt x="17174" y="0"/>
                      <a:pt x="38368" y="0"/>
                    </a:cubicBezTo>
                    <a:cubicBezTo>
                      <a:pt x="59562" y="0"/>
                      <a:pt x="76737" y="17174"/>
                      <a:pt x="76737" y="38368"/>
                    </a:cubicBezTo>
                    <a:cubicBezTo>
                      <a:pt x="76737" y="59562"/>
                      <a:pt x="59562" y="76737"/>
                      <a:pt x="38368" y="76737"/>
                    </a:cubicBezTo>
                    <a:cubicBezTo>
                      <a:pt x="17174" y="76737"/>
                      <a:pt x="0" y="59562"/>
                      <a:pt x="0" y="38368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8" name="任意多边形: 形状 47"/>
              <p:cNvSpPr/>
              <p:nvPr>
                <p:custDataLst>
                  <p:tags r:id="rId24"/>
                </p:custDataLst>
              </p:nvPr>
            </p:nvSpPr>
            <p:spPr>
              <a:xfrm>
                <a:off x="9702264" y="4411511"/>
                <a:ext cx="63825" cy="63825"/>
              </a:xfrm>
              <a:custGeom>
                <a:avLst/>
                <a:gdLst>
                  <a:gd name="connsiteX0" fmla="*/ 0 w 63825"/>
                  <a:gd name="connsiteY0" fmla="*/ 31913 h 63825"/>
                  <a:gd name="connsiteX1" fmla="*/ 31913 w 63825"/>
                  <a:gd name="connsiteY1" fmla="*/ 0 h 63825"/>
                  <a:gd name="connsiteX2" fmla="*/ 63826 w 63825"/>
                  <a:gd name="connsiteY2" fmla="*/ 31913 h 63825"/>
                  <a:gd name="connsiteX3" fmla="*/ 31913 w 63825"/>
                  <a:gd name="connsiteY3" fmla="*/ 63825 h 63825"/>
                  <a:gd name="connsiteX4" fmla="*/ 0 w 63825"/>
                  <a:gd name="connsiteY4" fmla="*/ 31913 h 6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825" h="63825">
                    <a:moveTo>
                      <a:pt x="0" y="31913"/>
                    </a:moveTo>
                    <a:cubicBezTo>
                      <a:pt x="0" y="14251"/>
                      <a:pt x="14251" y="0"/>
                      <a:pt x="31913" y="0"/>
                    </a:cubicBezTo>
                    <a:cubicBezTo>
                      <a:pt x="49574" y="0"/>
                      <a:pt x="63826" y="14251"/>
                      <a:pt x="63826" y="31913"/>
                    </a:cubicBezTo>
                    <a:cubicBezTo>
                      <a:pt x="63826" y="49574"/>
                      <a:pt x="49574" y="63825"/>
                      <a:pt x="31913" y="63825"/>
                    </a:cubicBezTo>
                    <a:cubicBezTo>
                      <a:pt x="14251" y="63825"/>
                      <a:pt x="0" y="49574"/>
                      <a:pt x="0" y="31913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49" name="任意多边形: 形状 48"/>
              <p:cNvSpPr/>
              <p:nvPr>
                <p:custDataLst>
                  <p:tags r:id="rId25"/>
                </p:custDataLst>
              </p:nvPr>
            </p:nvSpPr>
            <p:spPr>
              <a:xfrm>
                <a:off x="9708598" y="4247075"/>
                <a:ext cx="51157" cy="51157"/>
              </a:xfrm>
              <a:custGeom>
                <a:avLst/>
                <a:gdLst>
                  <a:gd name="connsiteX0" fmla="*/ 51158 w 51157"/>
                  <a:gd name="connsiteY0" fmla="*/ 25579 h 51157"/>
                  <a:gd name="connsiteX1" fmla="*/ 25579 w 51157"/>
                  <a:gd name="connsiteY1" fmla="*/ 51158 h 51157"/>
                  <a:gd name="connsiteX2" fmla="*/ 0 w 51157"/>
                  <a:gd name="connsiteY2" fmla="*/ 25579 h 51157"/>
                  <a:gd name="connsiteX3" fmla="*/ 25579 w 51157"/>
                  <a:gd name="connsiteY3" fmla="*/ 0 h 51157"/>
                  <a:gd name="connsiteX4" fmla="*/ 51158 w 51157"/>
                  <a:gd name="connsiteY4" fmla="*/ 25579 h 51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157" h="51157">
                    <a:moveTo>
                      <a:pt x="51158" y="25579"/>
                    </a:moveTo>
                    <a:cubicBezTo>
                      <a:pt x="51158" y="39706"/>
                      <a:pt x="39706" y="51158"/>
                      <a:pt x="25579" y="51158"/>
                    </a:cubicBezTo>
                    <a:cubicBezTo>
                      <a:pt x="11452" y="51158"/>
                      <a:pt x="0" y="39706"/>
                      <a:pt x="0" y="25579"/>
                    </a:cubicBezTo>
                    <a:cubicBezTo>
                      <a:pt x="0" y="11452"/>
                      <a:pt x="11452" y="0"/>
                      <a:pt x="25579" y="0"/>
                    </a:cubicBezTo>
                    <a:cubicBezTo>
                      <a:pt x="39706" y="0"/>
                      <a:pt x="51158" y="11452"/>
                      <a:pt x="51158" y="25579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0" name="任意多边形: 形状 49"/>
              <p:cNvSpPr/>
              <p:nvPr>
                <p:custDataLst>
                  <p:tags r:id="rId26"/>
                </p:custDataLst>
              </p:nvPr>
            </p:nvSpPr>
            <p:spPr>
              <a:xfrm>
                <a:off x="9714932" y="4082760"/>
                <a:ext cx="38490" cy="38490"/>
              </a:xfrm>
              <a:custGeom>
                <a:avLst/>
                <a:gdLst>
                  <a:gd name="connsiteX0" fmla="*/ 0 w 38490"/>
                  <a:gd name="connsiteY0" fmla="*/ 19245 h 38490"/>
                  <a:gd name="connsiteX1" fmla="*/ 19245 w 38490"/>
                  <a:gd name="connsiteY1" fmla="*/ 0 h 38490"/>
                  <a:gd name="connsiteX2" fmla="*/ 38490 w 38490"/>
                  <a:gd name="connsiteY2" fmla="*/ 19245 h 38490"/>
                  <a:gd name="connsiteX3" fmla="*/ 19245 w 38490"/>
                  <a:gd name="connsiteY3" fmla="*/ 38490 h 38490"/>
                  <a:gd name="connsiteX4" fmla="*/ 0 w 38490"/>
                  <a:gd name="connsiteY4" fmla="*/ 19245 h 38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490" h="38490">
                    <a:moveTo>
                      <a:pt x="0" y="19245"/>
                    </a:moveTo>
                    <a:cubicBezTo>
                      <a:pt x="0" y="8648"/>
                      <a:pt x="8648" y="0"/>
                      <a:pt x="19245" y="0"/>
                    </a:cubicBezTo>
                    <a:cubicBezTo>
                      <a:pt x="29842" y="0"/>
                      <a:pt x="38490" y="8648"/>
                      <a:pt x="38490" y="19245"/>
                    </a:cubicBezTo>
                    <a:cubicBezTo>
                      <a:pt x="38490" y="29842"/>
                      <a:pt x="29842" y="38490"/>
                      <a:pt x="19245" y="38490"/>
                    </a:cubicBezTo>
                    <a:cubicBezTo>
                      <a:pt x="8648" y="38490"/>
                      <a:pt x="0" y="29842"/>
                      <a:pt x="0" y="19245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51" name="任意多边形: 形状 50"/>
              <p:cNvSpPr/>
              <p:nvPr>
                <p:custDataLst>
                  <p:tags r:id="rId27"/>
                </p:custDataLst>
              </p:nvPr>
            </p:nvSpPr>
            <p:spPr>
              <a:xfrm>
                <a:off x="9721266" y="3918325"/>
                <a:ext cx="25822" cy="25822"/>
              </a:xfrm>
              <a:custGeom>
                <a:avLst/>
                <a:gdLst>
                  <a:gd name="connsiteX0" fmla="*/ 0 w 25822"/>
                  <a:gd name="connsiteY0" fmla="*/ 12911 h 25822"/>
                  <a:gd name="connsiteX1" fmla="*/ 12911 w 25822"/>
                  <a:gd name="connsiteY1" fmla="*/ 0 h 25822"/>
                  <a:gd name="connsiteX2" fmla="*/ 25823 w 25822"/>
                  <a:gd name="connsiteY2" fmla="*/ 12911 h 25822"/>
                  <a:gd name="connsiteX3" fmla="*/ 12911 w 25822"/>
                  <a:gd name="connsiteY3" fmla="*/ 25823 h 25822"/>
                  <a:gd name="connsiteX4" fmla="*/ 0 w 25822"/>
                  <a:gd name="connsiteY4" fmla="*/ 12911 h 2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822" h="25822">
                    <a:moveTo>
                      <a:pt x="0" y="12911"/>
                    </a:moveTo>
                    <a:cubicBezTo>
                      <a:pt x="0" y="5725"/>
                      <a:pt x="5725" y="0"/>
                      <a:pt x="12911" y="0"/>
                    </a:cubicBezTo>
                    <a:cubicBezTo>
                      <a:pt x="20098" y="0"/>
                      <a:pt x="25823" y="5725"/>
                      <a:pt x="25823" y="12911"/>
                    </a:cubicBezTo>
                    <a:cubicBezTo>
                      <a:pt x="25823" y="20098"/>
                      <a:pt x="20098" y="25823"/>
                      <a:pt x="12911" y="25823"/>
                    </a:cubicBezTo>
                    <a:cubicBezTo>
                      <a:pt x="5725" y="25823"/>
                      <a:pt x="0" y="20098"/>
                      <a:pt x="0" y="12911"/>
                    </a:cubicBezTo>
                    <a:close/>
                  </a:path>
                </a:pathLst>
              </a:custGeom>
              <a:grpFill/>
              <a:ln w="1214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2" name="圆角矩形 21"/>
          <p:cNvSpPr/>
          <p:nvPr/>
        </p:nvSpPr>
        <p:spPr>
          <a:xfrm>
            <a:off x="4306408" y="4634820"/>
            <a:ext cx="3548001" cy="5745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rgbClr val="CCDFF5"/>
            </a:solidFill>
          </a:ln>
          <a:effectLst>
            <a:outerShdw blurRad="127000" dist="63500" dir="2700000" algn="tl" rotWithShape="0">
              <a:srgbClr val="085CE3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7" name="组合 206"/>
          <p:cNvGrpSpPr/>
          <p:nvPr/>
        </p:nvGrpSpPr>
        <p:grpSpPr>
          <a:xfrm>
            <a:off x="4649951" y="4857642"/>
            <a:ext cx="186086" cy="119205"/>
            <a:chOff x="8292" y="380"/>
            <a:chExt cx="937" cy="600"/>
          </a:xfrm>
        </p:grpSpPr>
        <p:sp>
          <p:nvSpPr>
            <p:cNvPr id="203" name="流程图: 摘录 202"/>
            <p:cNvSpPr/>
            <p:nvPr/>
          </p:nvSpPr>
          <p:spPr>
            <a:xfrm rot="5400000">
              <a:off x="8193" y="479"/>
              <a:ext cx="600" cy="402"/>
            </a:xfrm>
            <a:prstGeom prst="flowChartExtract">
              <a:avLst/>
            </a:prstGeom>
            <a:solidFill>
              <a:srgbClr val="3482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4" name="流程图: 摘录 203"/>
            <p:cNvSpPr/>
            <p:nvPr/>
          </p:nvSpPr>
          <p:spPr>
            <a:xfrm rot="5400000">
              <a:off x="8728" y="479"/>
              <a:ext cx="600" cy="402"/>
            </a:xfrm>
            <a:prstGeom prst="flowChartExtract">
              <a:avLst/>
            </a:prstGeom>
            <a:solidFill>
              <a:srgbClr val="3482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065556" y="4685919"/>
            <a:ext cx="2336749" cy="48006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53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罗田县教育局</a:t>
            </a:r>
            <a:endParaRPr lang="zh-CN" altLang="en-US" sz="253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2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3605" y="5121873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453601"/>
            <a:ext cx="8352110" cy="5177289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53373" y="248859"/>
            <a:ext cx="11920479" cy="1158743"/>
            <a:chOff x="856" y="327"/>
            <a:chExt cx="17800" cy="1905"/>
          </a:xfrm>
        </p:grpSpPr>
        <p:grpSp>
          <p:nvGrpSpPr>
            <p:cNvPr id="152" name="组合 151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153" name="矩形 152"/>
              <p:cNvSpPr/>
              <p:nvPr userDrawn="1">
                <p:custDataLst>
                  <p:tags r:id="rId2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4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856" y="418"/>
              <a:ext cx="17800" cy="1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solidFill>
                    <a:schemeClr val="accent1"/>
                  </a:solidFill>
                  <a:latin typeface="+mn-ea"/>
                  <a:ea typeface="+mn-ea"/>
                  <a:sym typeface="+mn-ea"/>
                </a:rPr>
                <a:t>2.户籍信息</a:t>
              </a:r>
              <a:br>
                <a:rPr lang="zh-CN" altLang="en-US" sz="3375" b="1" dirty="0">
                  <a:latin typeface="Arial" panose="020B0604020202020204" pitchFamily="34" charset="0"/>
                  <a:ea typeface="微软雅黑" panose="020B0503020204020204" pitchFamily="34" charset="-122"/>
                </a:rPr>
              </a:br>
              <a:endPara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标题 1"/>
          <p:cNvSpPr txBox="1"/>
          <p:nvPr/>
        </p:nvSpPr>
        <p:spPr>
          <a:xfrm>
            <a:off x="4710919" y="1565376"/>
            <a:ext cx="7590557" cy="464797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5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①省内户籍核验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</a:pP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湖北省内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户籍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的，系统通过</a:t>
            </a:r>
            <a:r>
              <a:rPr lang="en-US" altLang="zh-CN" sz="2400" dirty="0">
                <a:solidFill>
                  <a:schemeClr val="accent1"/>
                </a:solidFill>
                <a:latin typeface="+mn-ea"/>
                <a:ea typeface="+mn-ea"/>
                <a:cs typeface="+mn-cs"/>
                <a:sym typeface="+mn-ea"/>
              </a:rPr>
              <a:t>学生身份证号、性别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和</a:t>
            </a:r>
            <a:r>
              <a:rPr lang="en-US" altLang="zh-CN" sz="2400" dirty="0">
                <a:solidFill>
                  <a:schemeClr val="accent1"/>
                </a:solidFill>
                <a:latin typeface="+mn-ea"/>
                <a:ea typeface="+mn-ea"/>
                <a:cs typeface="+mn-cs"/>
                <a:sym typeface="+mn-ea"/>
              </a:rPr>
              <a:t>姓名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三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项信息进行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自动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核验，属实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则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通过并自动展示其它信息。其中小学新生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必须为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2020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8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月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31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日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及此前出生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否则系统不能通过申报；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同时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不能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在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外地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申请注册，且不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能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是在读小学生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如果无法通过核验，一是检查录入信息是否正确，修正后重新核验；二是仍无法核验通过的，将“户籍属地”栏改为 “湖北省外户口”项填报，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操作方式同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省外户籍拍照上传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后续由工作人员审核。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145021" y="815761"/>
            <a:ext cx="4682458" cy="6327188"/>
            <a:chOff x="1058412" y="787801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412" y="787801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D:\桌面文件\图片2.png图片2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135247" y="804946"/>
              <a:ext cx="4602480" cy="6304915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9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3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3605" y="5121873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99040" y="1707685"/>
            <a:ext cx="8352110" cy="4213672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152" name="组合 151"/>
          <p:cNvGrpSpPr/>
          <p:nvPr/>
        </p:nvGrpSpPr>
        <p:grpSpPr>
          <a:xfrm rot="0">
            <a:off x="553085" y="248920"/>
            <a:ext cx="11716385" cy="693420"/>
            <a:chOff x="1095" y="327"/>
            <a:chExt cx="16993" cy="1140"/>
          </a:xfrm>
        </p:grpSpPr>
        <p:sp>
          <p:nvSpPr>
            <p:cNvPr id="153" name="矩形 152"/>
            <p:cNvSpPr/>
            <p:nvPr userDrawn="1">
              <p:custDataLst>
                <p:tags r:id="rId2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altLang="zh-CN"/>
            </a:p>
          </p:txBody>
        </p:sp>
        <p:cxnSp>
          <p:nvCxnSpPr>
            <p:cNvPr id="154" name="直接连接符 153"/>
            <p:cNvCxnSpPr/>
            <p:nvPr userDrawn="1">
              <p:custDataLst>
                <p:tags r:id="rId3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 userDrawn="1">
              <p:custDataLst>
                <p:tags r:id="rId4"/>
              </p:custDataLst>
            </p:nvPr>
          </p:nvCxnSpPr>
          <p:spPr>
            <a:xfrm>
              <a:off x="1095" y="145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标题 1"/>
          <p:cNvSpPr txBox="1"/>
          <p:nvPr/>
        </p:nvSpPr>
        <p:spPr>
          <a:xfrm>
            <a:off x="4760722" y="1887245"/>
            <a:ext cx="7386348" cy="3679366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②省外户籍拍照上传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/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湖北省外户籍的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，在按照户口本信息如实录入后, 须拍照上传户口本中的以下 3 个页面：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a.户号登记页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b.户主登记页（或全户人员基本情况页）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c.学生登记页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139974" y="815761"/>
            <a:ext cx="4682458" cy="6327188"/>
            <a:chOff x="1058412" y="787801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412" y="787801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6.jpg6"/>
            <p:cNvPicPr>
              <a:picLocks noChangeAspect="1"/>
            </p:cNvPicPr>
            <p:nvPr/>
          </p:nvPicPr>
          <p:blipFill>
            <a:blip r:embed="rId7"/>
            <a:srcRect t="8361" b="8361"/>
            <a:stretch>
              <a:fillRect/>
            </a:stretch>
          </p:blipFill>
          <p:spPr>
            <a:xfrm>
              <a:off x="1848338" y="1212507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>
            <p:custDataLst>
              <p:tags r:id="rId9"/>
            </p:custDataLst>
          </p:nvPr>
        </p:nvSpPr>
        <p:spPr>
          <a:xfrm>
            <a:off x="553373" y="304211"/>
            <a:ext cx="11920479" cy="1103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2.户籍信息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5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3605" y="5121873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453601"/>
            <a:ext cx="8352110" cy="5177289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152" name="组合 151"/>
          <p:cNvGrpSpPr/>
          <p:nvPr/>
        </p:nvGrpSpPr>
        <p:grpSpPr>
          <a:xfrm rot="0">
            <a:off x="553085" y="248920"/>
            <a:ext cx="11716385" cy="693420"/>
            <a:chOff x="1095" y="327"/>
            <a:chExt cx="16993" cy="1140"/>
          </a:xfrm>
        </p:grpSpPr>
        <p:sp>
          <p:nvSpPr>
            <p:cNvPr id="153" name="矩形 152"/>
            <p:cNvSpPr/>
            <p:nvPr userDrawn="1">
              <p:custDataLst>
                <p:tags r:id="rId2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altLang="zh-CN"/>
            </a:p>
          </p:txBody>
        </p:sp>
        <p:cxnSp>
          <p:nvCxnSpPr>
            <p:cNvPr id="154" name="直接连接符 153"/>
            <p:cNvCxnSpPr/>
            <p:nvPr userDrawn="1">
              <p:custDataLst>
                <p:tags r:id="rId3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 userDrawn="1">
              <p:custDataLst>
                <p:tags r:id="rId4"/>
              </p:custDataLst>
            </p:nvPr>
          </p:nvCxnSpPr>
          <p:spPr>
            <a:xfrm>
              <a:off x="1095" y="145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标题 1"/>
          <p:cNvSpPr txBox="1"/>
          <p:nvPr/>
        </p:nvSpPr>
        <p:spPr>
          <a:xfrm>
            <a:off x="4710919" y="1672691"/>
            <a:ext cx="7590557" cy="464797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①省内医学出生证核验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 algn="l"/>
            <a:endParaRPr lang="zh-CN" altLang="en-US" sz="2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None/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省内出生证，系统通过</a:t>
            </a:r>
            <a:r>
              <a:rPr lang="en-US" altLang="zh-CN" sz="24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出生证号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和</a:t>
            </a:r>
            <a:r>
              <a:rPr lang="en-US" altLang="zh-CN" sz="24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父母一方的身份证号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进行核验，属实则通过并自动展示其它信息。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  <a:buClrTx/>
              <a:buSzTx/>
              <a:buNone/>
            </a:pP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None/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无法通过核验的，一是检查录入信息是否正确，修正后重新核验；二是仍无法核验通过的，将 “出生地”栏改为“其它”项填报，后续由工作人员审核。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050" name="Picture 2" descr="苹果手机 的图像结果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63" b="99346" l="9744" r="89744">
                        <a14:foregroundMark x1="47179" y1="6863" x2="47179" y2="6863"/>
                        <a14:foregroundMark x1="83590" y1="96078" x2="83590" y2="96078"/>
                        <a14:foregroundMark x1="44103" y1="99346" x2="44103" y2="99346"/>
                        <a14:foregroundMark x1="12821" y1="19608" x2="12821" y2="19608"/>
                        <a14:foregroundMark x1="12821" y1="28758" x2="12821" y2="28758"/>
                        <a14:backgroundMark x1="15385" y1="80719" x2="15385" y2="80719"/>
                        <a14:backgroundMark x1="51795" y1="8170" x2="51795" y2="8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780" y="815975"/>
            <a:ext cx="4682490" cy="632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7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553373" y="304211"/>
            <a:ext cx="11920479" cy="11036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3.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出生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4" name="任意多边形 40"/>
            <p:cNvSpPr/>
            <p:nvPr>
              <p:custDataLst>
                <p:tags r:id="rId9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42"/>
            <p:cNvSpPr/>
            <p:nvPr>
              <p:custDataLst>
                <p:tags r:id="rId10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38"/>
            <p:cNvSpPr/>
            <p:nvPr>
              <p:custDataLst>
                <p:tags r:id="rId11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  <p:pic>
        <p:nvPicPr>
          <p:cNvPr id="6" name="图片 5" descr="D:\桌面文件\图片3.png图片3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55667" y="1243378"/>
            <a:ext cx="3102606" cy="5736590"/>
          </a:xfrm>
          <a:prstGeom prst="roundRect">
            <a:avLst>
              <a:gd name="adj" fmla="val 7599"/>
            </a:avLst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3605" y="5121873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69105" y="1887855"/>
            <a:ext cx="8107045" cy="3414395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152" name="组合 151"/>
          <p:cNvGrpSpPr/>
          <p:nvPr/>
        </p:nvGrpSpPr>
        <p:grpSpPr>
          <a:xfrm rot="0">
            <a:off x="553085" y="248920"/>
            <a:ext cx="11716385" cy="693420"/>
            <a:chOff x="1095" y="327"/>
            <a:chExt cx="16993" cy="1140"/>
          </a:xfrm>
        </p:grpSpPr>
        <p:sp>
          <p:nvSpPr>
            <p:cNvPr id="153" name="矩形 152"/>
            <p:cNvSpPr/>
            <p:nvPr userDrawn="1">
              <p:custDataLst>
                <p:tags r:id="rId2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altLang="zh-CN"/>
            </a:p>
          </p:txBody>
        </p:sp>
        <p:cxnSp>
          <p:nvCxnSpPr>
            <p:cNvPr id="154" name="直接连接符 153"/>
            <p:cNvCxnSpPr/>
            <p:nvPr userDrawn="1">
              <p:custDataLst>
                <p:tags r:id="rId3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 userDrawn="1">
              <p:custDataLst>
                <p:tags r:id="rId4"/>
              </p:custDataLst>
            </p:nvPr>
          </p:nvCxnSpPr>
          <p:spPr>
            <a:xfrm>
              <a:off x="1095" y="145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标题 1"/>
          <p:cNvSpPr txBox="1"/>
          <p:nvPr/>
        </p:nvSpPr>
        <p:spPr>
          <a:xfrm>
            <a:off x="4413377" y="1887880"/>
            <a:ext cx="7386348" cy="3679366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7200" algn="l">
              <a:lnSpc>
                <a:spcPct val="150000"/>
              </a:lnSpc>
            </a:pPr>
            <a:endParaRPr lang="zh-CN" altLang="en-US" sz="3600" dirty="0">
              <a:latin typeface="+mn-ea"/>
              <a:ea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139974" y="815761"/>
            <a:ext cx="4682458" cy="6327188"/>
            <a:chOff x="1058412" y="787801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412" y="787801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45900.jpg微信图片_20240530145900"/>
            <p:cNvPicPr>
              <a:picLocks noChangeAspect="1"/>
            </p:cNvPicPr>
            <p:nvPr/>
          </p:nvPicPr>
          <p:blipFill>
            <a:blip r:embed="rId7"/>
            <a:srcRect t="8361" b="8361"/>
            <a:stretch>
              <a:fillRect/>
            </a:stretch>
          </p:blipFill>
          <p:spPr>
            <a:xfrm>
              <a:off x="1848338" y="1212507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958391" y="2536016"/>
            <a:ext cx="6731000" cy="1494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rPr>
              <a:t>②省外医学出生证拍照上传</a:t>
            </a: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j-cs"/>
              <a:sym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endParaRPr lang="zh-CN" altLang="en-US" sz="2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j-cs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rPr>
              <a:t>省外出生证，在按照出生证信息如实录入和补充完整其它信息后，须拍照上传该证件。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553373" y="304211"/>
            <a:ext cx="11920479" cy="11036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3.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出生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6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7040" y="1190625"/>
            <a:ext cx="8352155" cy="5844540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152" name="组合 151"/>
          <p:cNvGrpSpPr/>
          <p:nvPr/>
        </p:nvGrpSpPr>
        <p:grpSpPr>
          <a:xfrm rot="0">
            <a:off x="596900" y="248920"/>
            <a:ext cx="11724005" cy="707390"/>
            <a:chOff x="1775" y="327"/>
            <a:chExt cx="16313" cy="1163"/>
          </a:xfrm>
        </p:grpSpPr>
        <p:sp>
          <p:nvSpPr>
            <p:cNvPr id="153" name="矩形 152"/>
            <p:cNvSpPr/>
            <p:nvPr userDrawn="1">
              <p:custDataLst>
                <p:tags r:id="rId2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altLang="zh-CN"/>
            </a:p>
          </p:txBody>
        </p:sp>
        <p:cxnSp>
          <p:nvCxnSpPr>
            <p:cNvPr id="154" name="直接连接符 153"/>
            <p:cNvCxnSpPr/>
            <p:nvPr userDrawn="1">
              <p:custDataLst>
                <p:tags r:id="rId3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 userDrawn="1">
              <p:custDataLst>
                <p:tags r:id="rId4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标题 1"/>
          <p:cNvSpPr txBox="1"/>
          <p:nvPr/>
        </p:nvSpPr>
        <p:spPr>
          <a:xfrm>
            <a:off x="4584065" y="1319530"/>
            <a:ext cx="7498080" cy="4726305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①不动产权证核验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产权所有人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填报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身份证号</a:t>
            </a:r>
            <a:r>
              <a:rPr lang="zh-CN" altLang="en-US" sz="24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（若系统自带信息人证一致可不填，否则须删除原信息后录入</a:t>
            </a:r>
            <a:r>
              <a:rPr lang="en-US" altLang="zh-CN" sz="24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产权所有人</a:t>
            </a:r>
            <a:r>
              <a:rPr lang="zh-CN" altLang="en-US" sz="24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身份证号）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手机完整横拍不动产证登记页和附记页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同框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（如下图）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系统自动提取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不动产权证编号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和产权人身份证号，属实则核验通过。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无法核验通过的，请检查录入信息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和拍照上传是否规范；仍无法通过，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在“房产类型”栏改选“其它”项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填报，后续由工作人员审核。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2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050" name="Picture 2" descr="苹果手机 的图像结果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63" b="99346" l="9744" r="89744">
                        <a14:foregroundMark x1="47179" y1="6863" x2="47179" y2="6863"/>
                        <a14:foregroundMark x1="83590" y1="96078" x2="83590" y2="96078"/>
                        <a14:foregroundMark x1="44103" y1="99346" x2="44103" y2="99346"/>
                        <a14:foregroundMark x1="12821" y1="19608" x2="12821" y2="19608"/>
                        <a14:foregroundMark x1="12821" y1="28758" x2="12821" y2="28758"/>
                        <a14:backgroundMark x1="15385" y1="80719" x2="15385" y2="80719"/>
                        <a14:backgroundMark x1="51795" y1="8170" x2="51795" y2="8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425" y="878840"/>
            <a:ext cx="4682490" cy="632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7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5" name="任意多边形 40"/>
            <p:cNvSpPr/>
            <p:nvPr>
              <p:custDataLst>
                <p:tags r:id="rId9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6" name="任意多边形 42"/>
            <p:cNvSpPr/>
            <p:nvPr>
              <p:custDataLst>
                <p:tags r:id="rId10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38"/>
            <p:cNvSpPr/>
            <p:nvPr>
              <p:custDataLst>
                <p:tags r:id="rId11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  <p:pic>
        <p:nvPicPr>
          <p:cNvPr id="2" name="图片 1" descr="不动产例图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09735" y="4624070"/>
            <a:ext cx="3415030" cy="2439035"/>
          </a:xfrm>
          <a:prstGeom prst="rect">
            <a:avLst/>
          </a:prstGeom>
        </p:spPr>
      </p:pic>
      <p:pic>
        <p:nvPicPr>
          <p:cNvPr id="6" name="图片 5" descr="图片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900" y="1205865"/>
            <a:ext cx="3238500" cy="5909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7040" y="1320165"/>
            <a:ext cx="8084185" cy="5645785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754994" y="1410555"/>
            <a:ext cx="7590557" cy="464797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②房权证核验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just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房权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所有人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填报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身份证号</a:t>
            </a:r>
            <a:r>
              <a:rPr lang="en-US" altLang="zh-CN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（若系统自带信息人证一致可不填，否则须删除原信息后录入产权所有人身份证号）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手机完整拍摄房权证登记页并上传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填写房权证编号（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证件编号在登记页顶行，填写时注意：必须填写完整的字段+编号，如“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罗田县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房权证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凤山镇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第****号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、罗政房权字第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****号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、罗房权证凤字第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****号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系统自动提取房权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证编号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和房权人身份证号，属实则核验通过。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just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无法核验通过的，请检查录入信息，规范填写证件编号； 仍无法通过，在“房产类型”栏改选“其它”项填报，后续由工作人员审核。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2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620500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3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4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5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7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8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9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  <p:pic>
        <p:nvPicPr>
          <p:cNvPr id="6" name="图片 5" descr="图片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04470" y="1036320"/>
            <a:ext cx="4486910" cy="5767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320250"/>
            <a:ext cx="8352110" cy="5645899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618812" y="1397870"/>
            <a:ext cx="7766875" cy="464797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③购房备案合同核验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    </a:t>
            </a:r>
            <a:endParaRPr lang="en-US" altLang="zh-CN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just">
              <a:lnSpc>
                <a:spcPts val="288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购房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人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填写买受人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姓名、身份证号和购房合同编号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如“</a:t>
            </a:r>
            <a:r>
              <a:rPr lang="en-US" altLang="zh-CN" sz="24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LT2026001257*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→系统进行核验，属实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则通过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将自动展示相关信息→ 拍照上传的合同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相关完整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页面（合同编号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买受人姓名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房屋坐落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页，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购房发票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just">
              <a:lnSpc>
                <a:spcPts val="288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无法核验通过的，请检查录入信息，规范填写证件编号；仍无法通过，在“房产类型”栏改选“其它”项填报，后续由工作人员审核。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D:\桌面文件\图片6.png图片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877661" y="1783004"/>
              <a:ext cx="3102606" cy="5736590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69352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2098966"/>
            <a:ext cx="8352110" cy="3533499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823314" y="2538764"/>
            <a:ext cx="7451660" cy="1858430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④土地证（规划证）填报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endParaRPr lang="zh-CN" altLang="en-US" sz="2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按提示如实填写证件信息，证件拍照上传的要求参照不动产证中的相关提示。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57200" algn="l">
              <a:lnSpc>
                <a:spcPct val="200000"/>
              </a:lnSpc>
            </a:pPr>
            <a:endParaRPr lang="zh-CN" altLang="en-US"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45935.jpg微信图片_20240530145935"/>
            <p:cNvPicPr>
              <a:picLocks noChangeAspect="1"/>
            </p:cNvPicPr>
            <p:nvPr/>
          </p:nvPicPr>
          <p:blipFill>
            <a:blip r:embed="rId4"/>
            <a:srcRect t="8361" b="8361"/>
            <a:stretch>
              <a:fillRect/>
            </a:stretch>
          </p:blipFill>
          <p:spPr>
            <a:xfrm>
              <a:off x="1877661" y="1780093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713210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744018"/>
            <a:ext cx="8352110" cy="5040527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749382" y="1911770"/>
            <a:ext cx="7451660" cy="5040527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⑤自建房填报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未办理不动产权证的自建房选择此项，按提示如实填写房产信息。拍照上传的内容包括：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a.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自建房屋正面照； 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已取得的有效证件，拍照要求参照不动产证相关提示，无证则不填；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c.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是城中村原住民的，还要拍照上传户口本中的户主登记页、学生登记页。</a:t>
            </a:r>
            <a:endParaRPr lang="zh-CN" altLang="en-US"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50013.jpg微信图片_20240530150013"/>
            <p:cNvPicPr>
              <a:picLocks noChangeAspect="1"/>
            </p:cNvPicPr>
            <p:nvPr/>
          </p:nvPicPr>
          <p:blipFill>
            <a:blip r:embed="rId4"/>
            <a:srcRect t="8361" b="8361"/>
            <a:stretch>
              <a:fillRect/>
            </a:stretch>
          </p:blipFill>
          <p:spPr>
            <a:xfrm>
              <a:off x="1877661" y="1780093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69098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744018"/>
            <a:ext cx="8352110" cy="4609981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749165" y="1911985"/>
            <a:ext cx="7451725" cy="4359275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⑥小产权房填报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按提示如实填写房产信息，拍照上传的内容包括：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a.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已取得的有效证件，拍照要求参照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不动产证中的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相关提示，无证则不填；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</a:pP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最近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个月的水、电、气三者之一的缴费发票（只上传第一个月和第六月各一张，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网上缴费截图无效，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其余的由工作人员入户核实）。</a:t>
            </a:r>
            <a:endParaRPr lang="zh-CN" altLang="en-US"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50041.jpg微信图片_20240530150041"/>
            <p:cNvPicPr>
              <a:picLocks noChangeAspect="1"/>
            </p:cNvPicPr>
            <p:nvPr/>
          </p:nvPicPr>
          <p:blipFill>
            <a:blip r:embed="rId4"/>
            <a:srcRect t="8361" b="8361"/>
            <a:stretch>
              <a:fillRect/>
            </a:stretch>
          </p:blipFill>
          <p:spPr>
            <a:xfrm>
              <a:off x="1877661" y="1780093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671300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3929" y="0"/>
            <a:ext cx="12858044" cy="725274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64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 dirty="0">
              <a:solidFill>
                <a:prstClr val="white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</p:txBody>
      </p:sp>
      <p:sp>
        <p:nvSpPr>
          <p:cNvPr id="41" name="任意多边形: 形状 40"/>
          <p:cNvSpPr/>
          <p:nvPr/>
        </p:nvSpPr>
        <p:spPr>
          <a:xfrm>
            <a:off x="-417232" y="-106845"/>
            <a:ext cx="8652904" cy="7359586"/>
          </a:xfrm>
          <a:custGeom>
            <a:avLst/>
            <a:gdLst>
              <a:gd name="connsiteX0" fmla="*/ 3456544 w 7748131"/>
              <a:gd name="connsiteY0" fmla="*/ 0 h 6912060"/>
              <a:gd name="connsiteX1" fmla="*/ 7748131 w 7748131"/>
              <a:gd name="connsiteY1" fmla="*/ 6912060 h 6912060"/>
              <a:gd name="connsiteX2" fmla="*/ 0 w 7748131"/>
              <a:gd name="connsiteY2" fmla="*/ 6912060 h 6912060"/>
              <a:gd name="connsiteX3" fmla="*/ 0 w 7748131"/>
              <a:gd name="connsiteY3" fmla="*/ 42321 h 6912060"/>
              <a:gd name="connsiteX0-1" fmla="*/ 3552881 w 7748131"/>
              <a:gd name="connsiteY0-2" fmla="*/ 79393 h 6871032"/>
              <a:gd name="connsiteX1-3" fmla="*/ 7748131 w 7748131"/>
              <a:gd name="connsiteY1-4" fmla="*/ 6871032 h 6871032"/>
              <a:gd name="connsiteX2-5" fmla="*/ 0 w 7748131"/>
              <a:gd name="connsiteY2-6" fmla="*/ 6871032 h 6871032"/>
              <a:gd name="connsiteX3-7" fmla="*/ 0 w 7748131"/>
              <a:gd name="connsiteY3-8" fmla="*/ 1293 h 6871032"/>
              <a:gd name="connsiteX4" fmla="*/ 3552881 w 7748131"/>
              <a:gd name="connsiteY4" fmla="*/ 79393 h 6871032"/>
              <a:gd name="connsiteX0-9" fmla="*/ 3613092 w 7808342"/>
              <a:gd name="connsiteY0-10" fmla="*/ 0 h 6791639"/>
              <a:gd name="connsiteX1-11" fmla="*/ 7808342 w 7808342"/>
              <a:gd name="connsiteY1-12" fmla="*/ 6791639 h 6791639"/>
              <a:gd name="connsiteX2-13" fmla="*/ 60211 w 7808342"/>
              <a:gd name="connsiteY2-14" fmla="*/ 6791639 h 6791639"/>
              <a:gd name="connsiteX3-15" fmla="*/ 0 w 7808342"/>
              <a:gd name="connsiteY3-16" fmla="*/ 78448 h 6791639"/>
              <a:gd name="connsiteX4-17" fmla="*/ 3613092 w 7808342"/>
              <a:gd name="connsiteY4-18" fmla="*/ 0 h 6791639"/>
              <a:gd name="connsiteX0-19" fmla="*/ 3709429 w 7808342"/>
              <a:gd name="connsiteY0-20" fmla="*/ 0 h 6719386"/>
              <a:gd name="connsiteX1-21" fmla="*/ 7808342 w 7808342"/>
              <a:gd name="connsiteY1-22" fmla="*/ 6719386 h 6719386"/>
              <a:gd name="connsiteX2-23" fmla="*/ 60211 w 7808342"/>
              <a:gd name="connsiteY2-24" fmla="*/ 6719386 h 6719386"/>
              <a:gd name="connsiteX3-25" fmla="*/ 0 w 7808342"/>
              <a:gd name="connsiteY3-26" fmla="*/ 6195 h 6719386"/>
              <a:gd name="connsiteX4-27" fmla="*/ 3709429 w 7808342"/>
              <a:gd name="connsiteY4-28" fmla="*/ 0 h 6719386"/>
              <a:gd name="connsiteX0-29" fmla="*/ 3745556 w 7808342"/>
              <a:gd name="connsiteY0-30" fmla="*/ 0 h 6731428"/>
              <a:gd name="connsiteX1-31" fmla="*/ 7808342 w 7808342"/>
              <a:gd name="connsiteY1-32" fmla="*/ 6731428 h 6731428"/>
              <a:gd name="connsiteX2-33" fmla="*/ 60211 w 7808342"/>
              <a:gd name="connsiteY2-34" fmla="*/ 6731428 h 6731428"/>
              <a:gd name="connsiteX3-35" fmla="*/ 0 w 7808342"/>
              <a:gd name="connsiteY3-36" fmla="*/ 18237 h 6731428"/>
              <a:gd name="connsiteX4-37" fmla="*/ 3745556 w 7808342"/>
              <a:gd name="connsiteY4-38" fmla="*/ 0 h 6731428"/>
              <a:gd name="connsiteX0-39" fmla="*/ 3793725 w 7808342"/>
              <a:gd name="connsiteY0-40" fmla="*/ 0 h 6755512"/>
              <a:gd name="connsiteX1-41" fmla="*/ 7808342 w 7808342"/>
              <a:gd name="connsiteY1-42" fmla="*/ 6755512 h 6755512"/>
              <a:gd name="connsiteX2-43" fmla="*/ 60211 w 7808342"/>
              <a:gd name="connsiteY2-44" fmla="*/ 6755512 h 6755512"/>
              <a:gd name="connsiteX3-45" fmla="*/ 0 w 7808342"/>
              <a:gd name="connsiteY3-46" fmla="*/ 42321 h 6755512"/>
              <a:gd name="connsiteX4-47" fmla="*/ 3793725 w 7808342"/>
              <a:gd name="connsiteY4-48" fmla="*/ 0 h 675551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7808342" h="6755512">
                <a:moveTo>
                  <a:pt x="3793725" y="0"/>
                </a:moveTo>
                <a:lnTo>
                  <a:pt x="7808342" y="6755512"/>
                </a:lnTo>
                <a:lnTo>
                  <a:pt x="60211" y="6755512"/>
                </a:lnTo>
                <a:lnTo>
                  <a:pt x="0" y="42321"/>
                </a:lnTo>
                <a:lnTo>
                  <a:pt x="3793725" y="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64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 dirty="0">
              <a:solidFill>
                <a:prstClr val="white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514735" y="349890"/>
            <a:ext cx="8054601" cy="1071149"/>
            <a:chOff x="1041966" y="689223"/>
            <a:chExt cx="10247100" cy="1015663"/>
          </a:xfrm>
        </p:grpSpPr>
        <p:sp>
          <p:nvSpPr>
            <p:cNvPr id="6" name="平行四边形 5"/>
            <p:cNvSpPr/>
            <p:nvPr/>
          </p:nvSpPr>
          <p:spPr>
            <a:xfrm flipH="1">
              <a:off x="1041966" y="689223"/>
              <a:ext cx="10247100" cy="1015663"/>
            </a:xfrm>
            <a:prstGeom prst="parallelogram">
              <a:avLst>
                <a:gd name="adj" fmla="val 87871"/>
              </a:avLst>
            </a:prstGeom>
            <a:solidFill>
              <a:schemeClr val="bg1"/>
            </a:solidFill>
            <a:ln>
              <a:noFill/>
            </a:ln>
            <a:effectLst>
              <a:outerShdw blurRad="7620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900" dirty="0">
                <a:solidFill>
                  <a:prstClr val="white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endParaRPr>
            </a:p>
          </p:txBody>
        </p:sp>
        <p:sp>
          <p:nvSpPr>
            <p:cNvPr id="23" name="文本框 11"/>
            <p:cNvSpPr txBox="1"/>
            <p:nvPr/>
          </p:nvSpPr>
          <p:spPr>
            <a:xfrm>
              <a:off x="3447067" y="778484"/>
              <a:ext cx="6599593" cy="8258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/>
              </a:scene3d>
              <a:sp3d prstMaterial="softEdge">
                <a:bevelT w="63500" h="12700"/>
              </a:sp3d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01/</a:t>
              </a:r>
              <a:r>
                <a:rPr lang="zh-CN" altLang="en-US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如何进入系统</a:t>
              </a:r>
              <a:endParaRPr lang="en-US" altLang="zh-CN" sz="2110" b="1" dirty="0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541318" y="1981109"/>
            <a:ext cx="8054601" cy="1070612"/>
            <a:chOff x="1820147" y="1171239"/>
            <a:chExt cx="10247100" cy="1015663"/>
          </a:xfrm>
        </p:grpSpPr>
        <p:sp>
          <p:nvSpPr>
            <p:cNvPr id="26" name="平行四边形 25"/>
            <p:cNvSpPr/>
            <p:nvPr/>
          </p:nvSpPr>
          <p:spPr>
            <a:xfrm flipH="1">
              <a:off x="1820147" y="1171239"/>
              <a:ext cx="10247100" cy="1015663"/>
            </a:xfrm>
            <a:prstGeom prst="parallelogram">
              <a:avLst>
                <a:gd name="adj" fmla="val 87871"/>
              </a:avLst>
            </a:prstGeom>
            <a:solidFill>
              <a:schemeClr val="bg1"/>
            </a:solidFill>
            <a:ln>
              <a:noFill/>
            </a:ln>
            <a:effectLst>
              <a:outerShdw blurRad="7620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900" dirty="0">
                <a:solidFill>
                  <a:prstClr val="white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endParaRPr>
            </a:p>
          </p:txBody>
        </p:sp>
        <p:sp>
          <p:nvSpPr>
            <p:cNvPr id="27" name="文本框 11"/>
            <p:cNvSpPr txBox="1"/>
            <p:nvPr/>
          </p:nvSpPr>
          <p:spPr>
            <a:xfrm>
              <a:off x="3835732" y="1239879"/>
              <a:ext cx="6903077" cy="82469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/>
              </a:scene3d>
              <a:sp3d prstMaterial="softEdge">
                <a:bevelT w="63500" h="12700"/>
              </a:sp3d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02/</a:t>
              </a:r>
              <a:r>
                <a:rPr lang="zh-CN" altLang="en-US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如何进行申报</a:t>
              </a:r>
              <a:endParaRPr lang="en-US" altLang="zh-CN" sz="2110" b="1" dirty="0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333201" y="3806734"/>
            <a:ext cx="8054601" cy="1070851"/>
            <a:chOff x="2859562" y="3841539"/>
            <a:chExt cx="10247100" cy="1015663"/>
          </a:xfrm>
        </p:grpSpPr>
        <p:sp>
          <p:nvSpPr>
            <p:cNvPr id="28" name="平行四边形 27"/>
            <p:cNvSpPr/>
            <p:nvPr/>
          </p:nvSpPr>
          <p:spPr>
            <a:xfrm flipH="1">
              <a:off x="2859562" y="3841539"/>
              <a:ext cx="10247100" cy="1015663"/>
            </a:xfrm>
            <a:prstGeom prst="parallelogram">
              <a:avLst>
                <a:gd name="adj" fmla="val 87871"/>
              </a:avLst>
            </a:prstGeom>
            <a:solidFill>
              <a:schemeClr val="bg1"/>
            </a:solidFill>
            <a:ln>
              <a:noFill/>
            </a:ln>
            <a:effectLst>
              <a:outerShdw blurRad="7620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900" dirty="0">
                <a:solidFill>
                  <a:prstClr val="white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endParaRPr>
            </a:p>
          </p:txBody>
        </p:sp>
        <p:sp>
          <p:nvSpPr>
            <p:cNvPr id="29" name="文本框 11"/>
            <p:cNvSpPr txBox="1"/>
            <p:nvPr/>
          </p:nvSpPr>
          <p:spPr>
            <a:xfrm>
              <a:off x="5264663" y="3930800"/>
              <a:ext cx="6589065" cy="82451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/>
              </a:scene3d>
              <a:sp3d prstMaterial="softEdge">
                <a:bevelT w="63500" h="12700"/>
              </a:sp3d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03/</a:t>
              </a:r>
              <a:r>
                <a:rPr lang="zh-CN" altLang="en-US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申报注意事项</a:t>
              </a:r>
              <a:endParaRPr lang="en-US" altLang="zh-CN" sz="2110" b="1" dirty="0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917440" y="5704976"/>
            <a:ext cx="7727315" cy="1025568"/>
            <a:chOff x="4201400" y="4241338"/>
            <a:chExt cx="10247100" cy="1015663"/>
          </a:xfrm>
        </p:grpSpPr>
        <p:sp>
          <p:nvSpPr>
            <p:cNvPr id="3" name="平行四边形 2"/>
            <p:cNvSpPr/>
            <p:nvPr/>
          </p:nvSpPr>
          <p:spPr>
            <a:xfrm flipH="1">
              <a:off x="4201400" y="4241338"/>
              <a:ext cx="10247100" cy="1015663"/>
            </a:xfrm>
            <a:prstGeom prst="parallelogram">
              <a:avLst>
                <a:gd name="adj" fmla="val 87871"/>
              </a:avLst>
            </a:prstGeom>
            <a:solidFill>
              <a:schemeClr val="bg1"/>
            </a:solidFill>
            <a:ln>
              <a:noFill/>
            </a:ln>
            <a:effectLst>
              <a:outerShdw blurRad="7620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900" dirty="0">
                <a:solidFill>
                  <a:prstClr val="white"/>
                </a:solidFill>
                <a:latin typeface="思源宋体 CN" panose="02020700000000000000" pitchFamily="18" charset="-122"/>
                <a:ea typeface="思源宋体 CN" panose="02020700000000000000" pitchFamily="18" charset="-122"/>
              </a:endParaRPr>
            </a:p>
          </p:txBody>
        </p:sp>
        <p:sp>
          <p:nvSpPr>
            <p:cNvPr id="5" name="文本框 11"/>
            <p:cNvSpPr txBox="1"/>
            <p:nvPr/>
          </p:nvSpPr>
          <p:spPr>
            <a:xfrm>
              <a:off x="5824197" y="4283876"/>
              <a:ext cx="6589065" cy="86091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/>
              </a:scene3d>
              <a:sp3d prstMaterial="softEdge">
                <a:bevelT w="63500" h="12700"/>
              </a:sp3d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645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04/</a:t>
              </a:r>
              <a:r>
                <a:rPr lang="zh-CN" altLang="en-US" sz="5060" b="1" dirty="0">
                  <a:ln w="0">
                    <a:noFill/>
                  </a:ln>
                  <a:solidFill>
                    <a:srgbClr val="4472C4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系统常见问题</a:t>
              </a:r>
              <a:endParaRPr lang="en-US" altLang="zh-CN" sz="2110" b="1" dirty="0">
                <a:ln w="0"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35" name="任意多边形: 形状 34"/>
          <p:cNvSpPr/>
          <p:nvPr/>
        </p:nvSpPr>
        <p:spPr>
          <a:xfrm>
            <a:off x="353" y="-80206"/>
            <a:ext cx="6208025" cy="7312858"/>
          </a:xfrm>
          <a:custGeom>
            <a:avLst/>
            <a:gdLst>
              <a:gd name="connsiteX0" fmla="*/ 0 w 5821887"/>
              <a:gd name="connsiteY0" fmla="*/ 0 h 6858000"/>
              <a:gd name="connsiteX1" fmla="*/ 1457655 w 5821887"/>
              <a:gd name="connsiteY1" fmla="*/ 0 h 6858000"/>
              <a:gd name="connsiteX2" fmla="*/ 5821887 w 5821887"/>
              <a:gd name="connsiteY2" fmla="*/ 6858000 h 6858000"/>
              <a:gd name="connsiteX3" fmla="*/ 0 w 582188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1887" h="6858000">
                <a:moveTo>
                  <a:pt x="0" y="0"/>
                </a:moveTo>
                <a:lnTo>
                  <a:pt x="1457655" y="0"/>
                </a:lnTo>
                <a:lnTo>
                  <a:pt x="58218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98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96456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900" dirty="0">
              <a:solidFill>
                <a:prstClr val="white"/>
              </a:solidFill>
              <a:latin typeface="思源宋体 CN" panose="02020700000000000000" pitchFamily="18" charset="-122"/>
              <a:ea typeface="思源宋体 CN" panose="02020700000000000000" pitchFamily="18" charset="-122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208" y="-56032"/>
            <a:ext cx="7200906" cy="7364247"/>
          </a:xfrm>
          <a:custGeom>
            <a:avLst/>
            <a:gdLst>
              <a:gd name="connsiteX0" fmla="*/ 0 w 6352628"/>
              <a:gd name="connsiteY0" fmla="*/ 0 h 6858000"/>
              <a:gd name="connsiteX1" fmla="*/ 1988395 w 6352628"/>
              <a:gd name="connsiteY1" fmla="*/ 0 h 6858000"/>
              <a:gd name="connsiteX2" fmla="*/ 6352628 w 6352628"/>
              <a:gd name="connsiteY2" fmla="*/ 6858000 h 6858000"/>
              <a:gd name="connsiteX3" fmla="*/ 0 w 6352628"/>
              <a:gd name="connsiteY3" fmla="*/ 6858000 h 6858000"/>
              <a:gd name="connsiteX0-1" fmla="*/ 0 w 7536498"/>
              <a:gd name="connsiteY0-2" fmla="*/ 0 h 6893665"/>
              <a:gd name="connsiteX1-3" fmla="*/ 1988395 w 7536498"/>
              <a:gd name="connsiteY1-4" fmla="*/ 0 h 6893665"/>
              <a:gd name="connsiteX2-5" fmla="*/ 7536498 w 7536498"/>
              <a:gd name="connsiteY2-6" fmla="*/ 6893665 h 6893665"/>
              <a:gd name="connsiteX3-7" fmla="*/ 0 w 7536498"/>
              <a:gd name="connsiteY3-8" fmla="*/ 6858000 h 6893665"/>
              <a:gd name="connsiteX4" fmla="*/ 0 w 7536498"/>
              <a:gd name="connsiteY4" fmla="*/ 0 h 689366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" y="connsiteY4"/>
              </a:cxn>
            </a:cxnLst>
            <a:rect l="l" t="t" r="r" b="b"/>
            <a:pathLst>
              <a:path w="7536498" h="6893665">
                <a:moveTo>
                  <a:pt x="0" y="0"/>
                </a:moveTo>
                <a:lnTo>
                  <a:pt x="1988395" y="0"/>
                </a:lnTo>
                <a:lnTo>
                  <a:pt x="7536498" y="689366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60000">
                <a:srgbClr val="A3C6FC">
                  <a:alpha val="0"/>
                </a:srgbClr>
              </a:gs>
              <a:gs pos="96000">
                <a:srgbClr val="3482F8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596714" y="2638800"/>
            <a:ext cx="2282526" cy="116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645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960" b="1" dirty="0">
                <a:solidFill>
                  <a:prstClr val="white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目 录</a:t>
            </a:r>
            <a:endParaRPr lang="zh-CN" altLang="en-US" sz="6960" b="1" dirty="0">
              <a:solidFill>
                <a:prstClr val="white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744018"/>
            <a:ext cx="8352110" cy="4609981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749382" y="1766276"/>
            <a:ext cx="7451660" cy="444222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⑦保障性住房填报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拍照上传《罗田县保障性住房租赁合同》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个页面内容：合同编号页，承租方姓名页，保障性住房坐落地址页，甲乙双方签字盖章页）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按系统提示如实填写保障性住房租赁合同编号，租赁人姓名，租赁地址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50100.jpg微信图片_20240530150100"/>
            <p:cNvPicPr>
              <a:picLocks noChangeAspect="1"/>
            </p:cNvPicPr>
            <p:nvPr/>
          </p:nvPicPr>
          <p:blipFill>
            <a:blip r:embed="rId4"/>
            <a:srcRect t="8361" b="8361"/>
            <a:stretch>
              <a:fillRect/>
            </a:stretch>
          </p:blipFill>
          <p:spPr>
            <a:xfrm>
              <a:off x="1877661" y="1780093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74432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744018"/>
            <a:ext cx="8352110" cy="4609981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724541" y="2001143"/>
            <a:ext cx="7451661" cy="408220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⑧城区户籍无住房填报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按系统提示如实填写居住信息。租住的，拍照上传由罗田县房屋租赁管理中心出具的《罗田县城区商品房屋租赁登记备案证明》。</a:t>
            </a:r>
            <a:endParaRPr lang="zh-CN" altLang="en-US" sz="24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50124.jpg微信图片_20240530150124"/>
            <p:cNvPicPr>
              <a:picLocks noChangeAspect="1"/>
            </p:cNvPicPr>
            <p:nvPr/>
          </p:nvPicPr>
          <p:blipFill>
            <a:blip r:embed="rId4"/>
            <a:srcRect t="8361" b="8361"/>
            <a:stretch>
              <a:fillRect/>
            </a:stretch>
          </p:blipFill>
          <p:spPr>
            <a:xfrm>
              <a:off x="1877661" y="1780093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81544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744018"/>
            <a:ext cx="8352110" cy="4609981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724541" y="2001143"/>
            <a:ext cx="7451661" cy="408220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⑨居住证填报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按系统提示如实填写租住信息。拍照上传相关信息内容包括： 居住证正面照；父母一方在罗田县内工作、务工、经商等合法稳定就业证明及社保局出具的半年以上的社保缴费证明。（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居住证是非罗田户籍人口提前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个月在行政服务中心办理的，时间不够的情况可以拿上单位证明（工作时间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个月以上）和身份证当场即可办理《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流动人口登记凭证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》，电话</a:t>
            </a:r>
            <a:r>
              <a:rPr lang="en-US" altLang="zh-CN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5058110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）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C:/Users/user/Desktop/微信图片_20240530150143.jpg微信图片_20240530150143"/>
            <p:cNvPicPr>
              <a:picLocks noChangeAspect="1"/>
            </p:cNvPicPr>
            <p:nvPr/>
          </p:nvPicPr>
          <p:blipFill>
            <a:blip r:embed="rId4"/>
            <a:srcRect t="8361" b="8361"/>
            <a:stretch>
              <a:fillRect/>
            </a:stretch>
          </p:blipFill>
          <p:spPr>
            <a:xfrm>
              <a:off x="1877661" y="1780093"/>
              <a:ext cx="3102606" cy="5742412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69352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4.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房产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456180"/>
            <a:ext cx="8352110" cy="4834186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828822" y="1651844"/>
            <a:ext cx="7440775" cy="4082204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入住证明拍照上传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按系统提示填报是否入住。若已入住，拍照上传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近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个月的水、电、气三者之一的缴费发票（只上传第一个月和第六月各一张，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网上缴费截图无效），要求图像清晰，票据上的户主、地址等信息与实际相符。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D:\桌面文件\图片7.png图片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877661" y="1783004"/>
              <a:ext cx="3102606" cy="5736590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672570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5.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入住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456180"/>
            <a:ext cx="8352110" cy="4834186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828540" y="1651635"/>
            <a:ext cx="7126605" cy="4082415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①片区填报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参照系统主页“政策信息” 栏中的《202</a:t>
            </a:r>
            <a:r>
              <a:rPr lang="en-US" altLang="zh-CN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年罗田县公办小学招生范围划分图》选择对应的片区编号。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②民办学校意愿填报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无。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</a:pPr>
            <a:endParaRPr lang="zh-CN" altLang="en-US" sz="2400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D:\桌面文件\图片8.png图片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877661" y="1783004"/>
              <a:ext cx="3102606" cy="5736590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70368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6.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其它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圆角矩形 15"/>
          <p:cNvSpPr/>
          <p:nvPr>
            <p:custDataLst>
              <p:tags r:id="rId1"/>
            </p:custDataLst>
          </p:nvPr>
        </p:nvSpPr>
        <p:spPr>
          <a:xfrm>
            <a:off x="4256939" y="1456180"/>
            <a:ext cx="8352110" cy="5256360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4828540" y="1651635"/>
            <a:ext cx="7440930" cy="4540885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③父母房查核验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若有有下列情形之一的点击“核验”查询：以祖辈房产作为入学依据的；凭居住证作为入学依据的；城区户籍无房的（租房）。无上述情形的直接进入下一步。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④独生子女证拍照上传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l">
              <a:lnSpc>
                <a:spcPts val="2880"/>
              </a:lnSpc>
              <a:buClrTx/>
              <a:buSzTx/>
              <a:buFontTx/>
            </a:pPr>
            <a:r>
              <a:rPr lang="zh-CN" altLang="en-US" sz="2400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以祖辈房产作为入学依据的，还须拍照上传父母一方是独生子女的证明，否则直接进入下一 步。</a:t>
            </a:r>
            <a:endParaRPr lang="zh-CN" altLang="en-US" sz="24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-98256" y="878651"/>
            <a:ext cx="4682458" cy="6327188"/>
            <a:chOff x="1096857" y="1338494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6857" y="1338494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图片 4" descr="D:\桌面文件\图片9.png图片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877661" y="1783004"/>
              <a:ext cx="3102606" cy="5736590"/>
            </a:xfrm>
            <a:prstGeom prst="roundRect">
              <a:avLst>
                <a:gd name="adj" fmla="val 7599"/>
              </a:avLst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3885602" y="3343646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5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 rot="0">
            <a:off x="596900" y="248920"/>
            <a:ext cx="11770995" cy="707390"/>
            <a:chOff x="1775" y="327"/>
            <a:chExt cx="16313" cy="1163"/>
          </a:xfrm>
        </p:grpSpPr>
        <p:sp>
          <p:nvSpPr>
            <p:cNvPr id="3" name="矩形 2"/>
            <p:cNvSpPr/>
            <p:nvPr userDrawn="1">
              <p:custDataLst>
                <p:tags r:id="rId6"/>
              </p:custDataLst>
            </p:nvPr>
          </p:nvSpPr>
          <p:spPr>
            <a:xfrm flipH="1">
              <a:off x="6642" y="327"/>
              <a:ext cx="11446" cy="1134"/>
            </a:xfrm>
            <a:prstGeom prst="rect">
              <a:avLst/>
            </a:prstGeom>
            <a:gradFill>
              <a:gsLst>
                <a:gs pos="46000">
                  <a:srgbClr val="A3C6FC">
                    <a:alpha val="0"/>
                  </a:srgbClr>
                </a:gs>
                <a:gs pos="100000">
                  <a:srgbClr val="3482F8">
                    <a:alpha val="19000"/>
                  </a:srgb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en-US" altLang="zh-CN"/>
            </a:p>
          </p:txBody>
        </p:sp>
        <p:cxnSp>
          <p:nvCxnSpPr>
            <p:cNvPr id="14" name="直接连接符 13"/>
            <p:cNvCxnSpPr/>
            <p:nvPr userDrawn="1">
              <p:custDataLst>
                <p:tags r:id="rId7"/>
              </p:custDataLst>
            </p:nvPr>
          </p:nvCxnSpPr>
          <p:spPr>
            <a:xfrm>
              <a:off x="2536" y="1467"/>
              <a:ext cx="15504" cy="0"/>
            </a:xfrm>
            <a:prstGeom prst="line">
              <a:avLst/>
            </a:prstGeom>
            <a:ln w="12700">
              <a:solidFill>
                <a:srgbClr val="A3C6FC">
                  <a:alpha val="4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 userDrawn="1">
              <p:custDataLst>
                <p:tags r:id="rId8"/>
              </p:custDataLst>
            </p:nvPr>
          </p:nvCxnSpPr>
          <p:spPr>
            <a:xfrm>
              <a:off x="1775" y="1490"/>
              <a:ext cx="1465" cy="0"/>
            </a:xfrm>
            <a:prstGeom prst="line">
              <a:avLst/>
            </a:prstGeom>
            <a:ln w="38100" cap="rnd">
              <a:solidFill>
                <a:srgbClr val="3482F8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553085" y="304165"/>
            <a:ext cx="4873625" cy="5721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6.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其它</a:t>
            </a: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信息</a:t>
            </a:r>
            <a:br>
              <a: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zh-CN" altLang="en-US" sz="3375" b="1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18" name="任意多边形 40"/>
            <p:cNvSpPr/>
            <p:nvPr>
              <p:custDataLst>
                <p:tags r:id="rId10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9" name="任意多边形 42"/>
            <p:cNvSpPr/>
            <p:nvPr>
              <p:custDataLst>
                <p:tags r:id="rId11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38"/>
            <p:cNvSpPr/>
            <p:nvPr>
              <p:custDataLst>
                <p:tags r:id="rId12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5"/>
          <p:cNvSpPr/>
          <p:nvPr/>
        </p:nvSpPr>
        <p:spPr>
          <a:xfrm>
            <a:off x="4472322" y="1666772"/>
            <a:ext cx="4146192" cy="3001041"/>
          </a:xfrm>
          <a:prstGeom prst="roundRect">
            <a:avLst/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>
            <a:outerShdw blurRad="558800" sx="102000" sy="102000" algn="ctr" rotWithShape="0">
              <a:prstClr val="black">
                <a:alpha val="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Poppins Medium" panose="00000600000000000000" pitchFamily="50" charset="0"/>
            </a:endParaRPr>
          </a:p>
        </p:txBody>
      </p:sp>
      <p:sp>
        <p:nvSpPr>
          <p:cNvPr id="19" name="Rectangle: Rounded Corners 5"/>
          <p:cNvSpPr/>
          <p:nvPr/>
        </p:nvSpPr>
        <p:spPr>
          <a:xfrm>
            <a:off x="8781652" y="1665845"/>
            <a:ext cx="3902815" cy="3001041"/>
          </a:xfrm>
          <a:prstGeom prst="roundRect">
            <a:avLst/>
          </a:prstGeom>
          <a:solidFill>
            <a:srgbClr val="1391DB"/>
          </a:solidFill>
          <a:ln w="12700" cap="flat" cmpd="sng" algn="ctr">
            <a:noFill/>
            <a:prstDash val="solid"/>
            <a:miter lim="800000"/>
          </a:ln>
          <a:effectLst>
            <a:outerShdw blurRad="558800" sx="102000" sy="102000" algn="ctr" rotWithShape="0">
              <a:prstClr val="black">
                <a:alpha val="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Poppins Medium" panose="00000600000000000000" pitchFamily="50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06370" y="1665845"/>
            <a:ext cx="3917315" cy="3110230"/>
            <a:chOff x="601972" y="1883916"/>
            <a:chExt cx="3917315" cy="3110230"/>
          </a:xfrm>
        </p:grpSpPr>
        <p:sp>
          <p:nvSpPr>
            <p:cNvPr id="3" name="Rectangle: Rounded Corners 5"/>
            <p:cNvSpPr/>
            <p:nvPr/>
          </p:nvSpPr>
          <p:spPr>
            <a:xfrm>
              <a:off x="601972" y="1883916"/>
              <a:ext cx="3902814" cy="3021210"/>
            </a:xfrm>
            <a:prstGeom prst="roundRect">
              <a:avLst/>
            </a:prstGeom>
            <a:solidFill>
              <a:srgbClr val="1391D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47700" dist="279400" dir="5400000" sx="99000" sy="99000" algn="t" rotWithShape="0">
                <a:srgbClr val="221B43">
                  <a:alpha val="12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735957" y="1958211"/>
              <a:ext cx="3783330" cy="303593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 eaLnBrk="0">
                <a:lnSpc>
                  <a:spcPct val="150000"/>
                </a:lnSpc>
              </a:pP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所有信息填报完后，家长浏览</a:t>
              </a:r>
              <a:r>
                <a:rPr lang="en-US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提交记录</a:t>
              </a:r>
              <a:r>
                <a:rPr lang="en-US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”</a:t>
              </a:r>
              <a:r>
                <a:rPr lang="zh-CN" altLang="en-US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</a:t>
              </a: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点击</a:t>
              </a:r>
              <a:r>
                <a:rPr lang="en-US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返回首页</a:t>
              </a:r>
              <a:r>
                <a:rPr lang="en-US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”</a:t>
              </a:r>
              <a:r>
                <a:rPr lang="zh-CN" altLang="en-US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，</a:t>
              </a: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可在系统界面左下角点击</a:t>
              </a:r>
              <a:r>
                <a:rPr lang="en-US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申报记录</a:t>
              </a:r>
              <a:r>
                <a:rPr lang="en-US" altLang="zh-CN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”</a:t>
              </a: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查询申报信息是否准确无误，若出现错误可点击界面右下角</a:t>
              </a:r>
              <a:r>
                <a:rPr lang="en-US" altLang="zh-CN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“</a:t>
              </a:r>
              <a:r>
                <a:rPr lang="zh-CN" altLang="en-US" sz="2000" b="1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编辑</a:t>
              </a:r>
              <a:r>
                <a:rPr lang="en-US" altLang="zh-CN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”</a:t>
              </a:r>
              <a:r>
                <a:rPr lang="zh-CN" altLang="en-US" sz="20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进行修改。</a:t>
              </a:r>
              <a:endPara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  <a:p>
              <a:pPr algn="ctr" eaLnBrk="0">
                <a:lnSpc>
                  <a:spcPct val="150000"/>
                </a:lnSpc>
              </a:pPr>
              <a:endParaRPr lang="zh-CN" altLang="en-US" sz="20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endParaRPr>
            </a:p>
          </p:txBody>
        </p:sp>
      </p:grpSp>
      <p:sp>
        <p:nvSpPr>
          <p:cNvPr id="61" name="文本框 60"/>
          <p:cNvSpPr txBox="1"/>
          <p:nvPr/>
        </p:nvSpPr>
        <p:spPr>
          <a:xfrm>
            <a:off x="4754982" y="2608405"/>
            <a:ext cx="3730879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家长通过申报系统查询后续审核是否通过及是否录取等状态</a:t>
            </a:r>
            <a:endParaRPr lang="zh-CN" altLang="en-US" sz="20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9051746" y="2193785"/>
            <a:ext cx="3400634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家长要关注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申报界面右下角的“通知</a:t>
            </a:r>
            <a:r>
              <a:rPr lang="zh-CN" altLang="en-US" sz="200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消息”，读取相关信息并根据要求及时处理。</a:t>
            </a:r>
            <a:endParaRPr lang="zh-CN" altLang="en-US" sz="200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1"/>
            </p:custDataLst>
          </p:nvPr>
        </p:nvGrpSpPr>
        <p:grpSpPr>
          <a:xfrm>
            <a:off x="735286" y="4796808"/>
            <a:ext cx="3393911" cy="1031503"/>
            <a:chOff x="947008" y="4796808"/>
            <a:chExt cx="3393911" cy="1031503"/>
          </a:xfrm>
        </p:grpSpPr>
        <p:pic>
          <p:nvPicPr>
            <p:cNvPr id="10" name="图片 9" descr="/data/temp/5733ce6d-181d-11ef-92d6-56b9b1d1e91a.jpg@base@tag=imgScale&amp;m=1&amp;w=271&amp;h=271&amp;q=955733ce6d-181d-11ef-92d6-56b9b1d1e91a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1843" r="31572"/>
            <a:stretch>
              <a:fillRect/>
            </a:stretch>
          </p:blipFill>
          <p:spPr>
            <a:xfrm>
              <a:off x="947008" y="4796808"/>
              <a:ext cx="1031503" cy="1031503"/>
            </a:xfrm>
            <a:custGeom>
              <a:avLst/>
              <a:gdLst>
                <a:gd name="connsiteX0" fmla="*/ 516600 w 1033200"/>
                <a:gd name="connsiteY0" fmla="*/ 0 h 1033200"/>
                <a:gd name="connsiteX1" fmla="*/ 1033200 w 1033200"/>
                <a:gd name="connsiteY1" fmla="*/ 516600 h 1033200"/>
                <a:gd name="connsiteX2" fmla="*/ 516600 w 1033200"/>
                <a:gd name="connsiteY2" fmla="*/ 1033200 h 1033200"/>
                <a:gd name="connsiteX3" fmla="*/ 0 w 1033200"/>
                <a:gd name="connsiteY3" fmla="*/ 516600 h 1033200"/>
                <a:gd name="connsiteX4" fmla="*/ 516600 w 1033200"/>
                <a:gd name="connsiteY4" fmla="*/ 0 h 103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200" h="1033200">
                  <a:moveTo>
                    <a:pt x="516600" y="0"/>
                  </a:moveTo>
                  <a:cubicBezTo>
                    <a:pt x="801910" y="0"/>
                    <a:pt x="1033200" y="231290"/>
                    <a:pt x="1033200" y="516600"/>
                  </a:cubicBezTo>
                  <a:cubicBezTo>
                    <a:pt x="1033200" y="801910"/>
                    <a:pt x="801910" y="1033200"/>
                    <a:pt x="516600" y="1033200"/>
                  </a:cubicBezTo>
                  <a:cubicBezTo>
                    <a:pt x="231290" y="1033200"/>
                    <a:pt x="0" y="801910"/>
                    <a:pt x="0" y="516600"/>
                  </a:cubicBezTo>
                  <a:cubicBezTo>
                    <a:pt x="0" y="231290"/>
                    <a:pt x="231290" y="0"/>
                    <a:pt x="516600" y="0"/>
                  </a:cubicBezTo>
                  <a:close/>
                </a:path>
              </a:pathLst>
            </a:custGeom>
            <a:ln w="9525" cap="flat" cmpd="sng" algn="ctr">
              <a:solidFill>
                <a:schemeClr val="dk1">
                  <a:lumMod val="40000"/>
                  <a:lumOff val="60000"/>
                  <a:alpha val="2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12" name="矩形 11"/>
            <p:cNvSpPr/>
            <p:nvPr>
              <p:custDataLst>
                <p:tags r:id="rId4"/>
              </p:custDataLst>
            </p:nvPr>
          </p:nvSpPr>
          <p:spPr>
            <a:xfrm>
              <a:off x="2180792" y="4918714"/>
              <a:ext cx="2160127" cy="78769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 dirty="0">
                  <a:solidFill>
                    <a:schemeClr val="tx1">
                      <a:lumMod val="100000"/>
                    </a:schemeClr>
                  </a:solidFill>
                  <a:latin typeface="+mn-ea"/>
                  <a:ea typeface="+mn-ea"/>
                  <a:cs typeface="+mn-ea"/>
                  <a:sym typeface="+mn-ea"/>
                </a:rPr>
                <a:t>查询修改</a:t>
              </a:r>
              <a:endParaRPr lang="zh-CN" altLang="en-US" sz="2400" b="1" dirty="0">
                <a:solidFill>
                  <a:schemeClr val="tx1">
                    <a:lumMod val="100000"/>
                  </a:schemeClr>
                </a:solidFill>
                <a:latin typeface="+mn-ea"/>
                <a:ea typeface="+mn-ea"/>
                <a:cs typeface="+mn-ea"/>
                <a:sym typeface="+mn-ea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5"/>
            </p:custDataLst>
          </p:nvPr>
        </p:nvGrpSpPr>
        <p:grpSpPr>
          <a:xfrm>
            <a:off x="4989275" y="4797477"/>
            <a:ext cx="3390562" cy="1030833"/>
            <a:chOff x="4842603" y="4797477"/>
            <a:chExt cx="3390562" cy="1030833"/>
          </a:xfrm>
        </p:grpSpPr>
        <p:sp>
          <p:nvSpPr>
            <p:cNvPr id="13" name="矩形 12"/>
            <p:cNvSpPr/>
            <p:nvPr>
              <p:custDataLst>
                <p:tags r:id="rId6"/>
              </p:custDataLst>
            </p:nvPr>
          </p:nvSpPr>
          <p:spPr>
            <a:xfrm>
              <a:off x="6051605" y="4918714"/>
              <a:ext cx="2181560" cy="78769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tx1">
                      <a:lumMod val="100000"/>
                    </a:schemeClr>
                  </a:solidFill>
                  <a:latin typeface="+mn-ea"/>
                  <a:ea typeface="+mn-ea"/>
                  <a:cs typeface="+mn-ea"/>
                  <a:sym typeface="+mn-ea"/>
                </a:rPr>
                <a:t>查询进度</a:t>
              </a:r>
              <a:endParaRPr lang="zh-CN" altLang="en-US" sz="2400" b="1">
                <a:solidFill>
                  <a:schemeClr val="tx1">
                    <a:lumMod val="100000"/>
                  </a:schemeClr>
                </a:solidFill>
                <a:latin typeface="+mn-ea"/>
                <a:ea typeface="+mn-ea"/>
                <a:cs typeface="+mn-ea"/>
                <a:sym typeface="+mn-ea"/>
              </a:endParaRPr>
            </a:p>
          </p:txBody>
        </p:sp>
        <p:pic>
          <p:nvPicPr>
            <p:cNvPr id="14" name="图片 13" descr="/data/temp/5733d1bf-181d-11ef-92d6-56b9b1d1e91a.jpg@base@tag=imgScale&amp;m=1&amp;w=271&amp;h=271&amp;q=955733d1bf-181d-11ef-92d6-56b9b1d1e91a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rcRect l="16708" r="16708"/>
            <a:stretch>
              <a:fillRect/>
            </a:stretch>
          </p:blipFill>
          <p:spPr>
            <a:xfrm>
              <a:off x="4842603" y="4797477"/>
              <a:ext cx="1030833" cy="1030833"/>
            </a:xfrm>
            <a:custGeom>
              <a:avLst/>
              <a:gdLst>
                <a:gd name="connsiteX0" fmla="*/ 516600 w 1033200"/>
                <a:gd name="connsiteY0" fmla="*/ 0 h 1033200"/>
                <a:gd name="connsiteX1" fmla="*/ 1033200 w 1033200"/>
                <a:gd name="connsiteY1" fmla="*/ 516600 h 1033200"/>
                <a:gd name="connsiteX2" fmla="*/ 516600 w 1033200"/>
                <a:gd name="connsiteY2" fmla="*/ 1033200 h 1033200"/>
                <a:gd name="connsiteX3" fmla="*/ 0 w 1033200"/>
                <a:gd name="connsiteY3" fmla="*/ 516600 h 1033200"/>
                <a:gd name="connsiteX4" fmla="*/ 516600 w 1033200"/>
                <a:gd name="connsiteY4" fmla="*/ 0 h 103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3200" h="1033200">
                  <a:moveTo>
                    <a:pt x="516600" y="0"/>
                  </a:moveTo>
                  <a:cubicBezTo>
                    <a:pt x="801910" y="0"/>
                    <a:pt x="1033200" y="231290"/>
                    <a:pt x="1033200" y="516600"/>
                  </a:cubicBezTo>
                  <a:cubicBezTo>
                    <a:pt x="1033200" y="801910"/>
                    <a:pt x="801910" y="1033200"/>
                    <a:pt x="516600" y="1033200"/>
                  </a:cubicBezTo>
                  <a:cubicBezTo>
                    <a:pt x="231290" y="1033200"/>
                    <a:pt x="0" y="801910"/>
                    <a:pt x="0" y="516600"/>
                  </a:cubicBezTo>
                  <a:cubicBezTo>
                    <a:pt x="0" y="231290"/>
                    <a:pt x="231290" y="0"/>
                    <a:pt x="516600" y="0"/>
                  </a:cubicBezTo>
                  <a:close/>
                </a:path>
              </a:pathLst>
            </a:custGeom>
            <a:ln w="9525" cap="flat" cmpd="sng" algn="ctr">
              <a:solidFill>
                <a:schemeClr val="dk1">
                  <a:lumMod val="40000"/>
                  <a:lumOff val="60000"/>
                  <a:alpha val="2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pic>
      </p:grp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10599694" y="4918714"/>
            <a:ext cx="2181560" cy="78769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tx1">
                    <a:lumMod val="10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关注通知</a:t>
            </a:r>
            <a:endParaRPr lang="zh-CN" altLang="en-US" sz="2400" b="1">
              <a:solidFill>
                <a:schemeClr val="tx1">
                  <a:lumMod val="100000"/>
                </a:schemeClr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pic>
        <p:nvPicPr>
          <p:cNvPr id="16" name="图片 15" descr="/data/temp/5733d470-181d-11ef-92d6-56b9b1d1e91a.jpg@base@tag=imgScale&amp;m=1&amp;w=271&amp;h=271&amp;q=955733d470-181d-11ef-92d6-56b9b1d1e91a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16708" r="16708"/>
          <a:stretch>
            <a:fillRect/>
          </a:stretch>
        </p:blipFill>
        <p:spPr>
          <a:xfrm>
            <a:off x="9393373" y="4797477"/>
            <a:ext cx="1030833" cy="1030833"/>
          </a:xfrm>
          <a:custGeom>
            <a:avLst/>
            <a:gdLst>
              <a:gd name="connsiteX0" fmla="*/ 516600 w 1033200"/>
              <a:gd name="connsiteY0" fmla="*/ 0 h 1033200"/>
              <a:gd name="connsiteX1" fmla="*/ 1033200 w 1033200"/>
              <a:gd name="connsiteY1" fmla="*/ 516600 h 1033200"/>
              <a:gd name="connsiteX2" fmla="*/ 516600 w 1033200"/>
              <a:gd name="connsiteY2" fmla="*/ 1033200 h 1033200"/>
              <a:gd name="connsiteX3" fmla="*/ 0 w 1033200"/>
              <a:gd name="connsiteY3" fmla="*/ 516600 h 1033200"/>
              <a:gd name="connsiteX4" fmla="*/ 516600 w 1033200"/>
              <a:gd name="connsiteY4" fmla="*/ 0 h 103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3200" h="1033200">
                <a:moveTo>
                  <a:pt x="516600" y="0"/>
                </a:moveTo>
                <a:cubicBezTo>
                  <a:pt x="801910" y="0"/>
                  <a:pt x="1033200" y="231290"/>
                  <a:pt x="1033200" y="516600"/>
                </a:cubicBezTo>
                <a:cubicBezTo>
                  <a:pt x="1033200" y="801910"/>
                  <a:pt x="801910" y="1033200"/>
                  <a:pt x="516600" y="1033200"/>
                </a:cubicBezTo>
                <a:cubicBezTo>
                  <a:pt x="231290" y="1033200"/>
                  <a:pt x="0" y="801910"/>
                  <a:pt x="0" y="516600"/>
                </a:cubicBezTo>
                <a:cubicBezTo>
                  <a:pt x="0" y="231290"/>
                  <a:pt x="231290" y="0"/>
                  <a:pt x="516600" y="0"/>
                </a:cubicBezTo>
                <a:close/>
              </a:path>
            </a:pathLst>
          </a:custGeom>
          <a:ln w="9525" cap="flat" cmpd="sng" algn="ctr">
            <a:solidFill>
              <a:schemeClr val="dk1">
                <a:lumMod val="40000"/>
                <a:lumOff val="6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5" name="组合 4"/>
          <p:cNvGrpSpPr/>
          <p:nvPr/>
        </p:nvGrpSpPr>
        <p:grpSpPr>
          <a:xfrm>
            <a:off x="316972" y="248859"/>
            <a:ext cx="11952624" cy="693421"/>
            <a:chOff x="503" y="327"/>
            <a:chExt cx="17848" cy="1140"/>
          </a:xfrm>
        </p:grpSpPr>
        <p:grpSp>
          <p:nvGrpSpPr>
            <p:cNvPr id="8" name="组合 7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20" name="矩形 19"/>
              <p:cNvSpPr/>
              <p:nvPr userDrawn="1">
                <p:custDataLst>
                  <p:tags r:id="rId12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p>
                <a:pPr algn="ctr"/>
                <a:endParaRPr lang="en-US" altLang="zh-CN"/>
              </a:p>
            </p:txBody>
          </p:sp>
          <p:cxnSp>
            <p:nvCxnSpPr>
              <p:cNvPr id="21" name="直接连接符 20"/>
              <p:cNvCxnSpPr/>
              <p:nvPr userDrawn="1">
                <p:custDataLst>
                  <p:tags r:id="rId13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 userDrawn="1">
                <p:custDataLst>
                  <p:tags r:id="rId14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文本框 22"/>
            <p:cNvSpPr txBox="1"/>
            <p:nvPr>
              <p:custDataLst>
                <p:tags r:id="rId15"/>
              </p:custDataLst>
            </p:nvPr>
          </p:nvSpPr>
          <p:spPr>
            <a:xfrm>
              <a:off x="503" y="329"/>
              <a:ext cx="17800" cy="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（四）确认信息无误提交</a:t>
              </a:r>
              <a:endParaRPr lang="zh-CN" altLang="en-US" sz="32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25" name="任意多边形 40"/>
            <p:cNvSpPr/>
            <p:nvPr>
              <p:custDataLst>
                <p:tags r:id="rId16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42"/>
            <p:cNvSpPr/>
            <p:nvPr>
              <p:custDataLst>
                <p:tags r:id="rId17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 38"/>
            <p:cNvSpPr/>
            <p:nvPr>
              <p:custDataLst>
                <p:tags r:id="rId18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1285075" y="1414692"/>
            <a:ext cx="1411450" cy="2266687"/>
            <a:chOff x="1181" y="2364"/>
            <a:chExt cx="1468" cy="2440"/>
          </a:xfrm>
          <a:solidFill>
            <a:srgbClr val="FFFFFF"/>
          </a:solidFill>
        </p:grpSpPr>
        <p:sp>
          <p:nvSpPr>
            <p:cNvPr id="31" name="椭圆 30"/>
            <p:cNvSpPr/>
            <p:nvPr>
              <p:custDataLst>
                <p:tags r:id="rId1"/>
              </p:custDataLst>
            </p:nvPr>
          </p:nvSpPr>
          <p:spPr>
            <a:xfrm flipV="1">
              <a:off x="1603" y="2364"/>
              <a:ext cx="1046" cy="10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2"/>
              </p:custDataLst>
            </p:nvPr>
          </p:nvSpPr>
          <p:spPr>
            <a:xfrm>
              <a:off x="1181" y="2419"/>
              <a:ext cx="1405" cy="238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fontAlgn="auto"/>
              <a:r>
                <a:rPr lang="en-US" altLang="zh-CN" sz="11285" b="1" cap="all" dirty="0">
                  <a:ln w="19050">
                    <a:solidFill>
                      <a:srgbClr val="3482F8"/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3</a:t>
              </a:r>
              <a:endParaRPr lang="en-US" altLang="zh-CN" sz="11285" b="1" cap="all" dirty="0">
                <a:ln w="19050">
                  <a:solidFill>
                    <a:srgbClr val="3482F8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16" name="单圆角矩形 15"/>
          <p:cNvSpPr/>
          <p:nvPr/>
        </p:nvSpPr>
        <p:spPr>
          <a:xfrm flipH="1">
            <a:off x="-32462" y="6118287"/>
            <a:ext cx="12870099" cy="912787"/>
          </a:xfrm>
          <a:prstGeom prst="round1Rect">
            <a:avLst>
              <a:gd name="adj" fmla="val 50000"/>
            </a:avLst>
          </a:prstGeom>
          <a:solidFill>
            <a:srgbClr val="A3C6F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>
            <a:off x="8614069" y="1"/>
            <a:ext cx="5108259" cy="7309758"/>
            <a:chOff x="9908" y="7"/>
            <a:chExt cx="9546" cy="10836"/>
          </a:xfrm>
        </p:grpSpPr>
        <p:sp>
          <p:nvSpPr>
            <p:cNvPr id="41" name="任意多边形 40"/>
            <p:cNvSpPr/>
            <p:nvPr>
              <p:custDataLst>
                <p:tags r:id="rId3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4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5"/>
              </p:custDataLst>
            </p:nvPr>
          </p:nvSpPr>
          <p:spPr>
            <a:xfrm>
              <a:off x="9908" y="1471"/>
              <a:ext cx="6507" cy="7889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444750" y="2415540"/>
            <a:ext cx="8312150" cy="2288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202</a:t>
            </a:r>
            <a:r>
              <a:rPr lang="en-US" altLang="zh-CN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年罗田县</a:t>
            </a: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义务教育招生管理系统</a:t>
            </a:r>
            <a:endParaRPr lang="zh-CN" altLang="en-US" sz="36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幼升小申报说明</a:t>
            </a:r>
            <a:endParaRPr lang="zh-CN" altLang="en-US" sz="36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4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申报注意事项</a:t>
            </a:r>
            <a:endParaRPr lang="zh-CN" altLang="en-US" sz="4400" b="1" cap="all" spc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单圆角矩形 11"/>
          <p:cNvSpPr/>
          <p:nvPr/>
        </p:nvSpPr>
        <p:spPr>
          <a:xfrm flipH="1">
            <a:off x="-19068" y="6319194"/>
            <a:ext cx="12893538" cy="912787"/>
          </a:xfrm>
          <a:prstGeom prst="round1Rect">
            <a:avLst>
              <a:gd name="adj" fmla="val 50000"/>
            </a:avLst>
          </a:prstGeom>
          <a:solidFill>
            <a:srgbClr val="085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2" name="组合 201"/>
          <p:cNvGrpSpPr/>
          <p:nvPr/>
        </p:nvGrpSpPr>
        <p:grpSpPr>
          <a:xfrm>
            <a:off x="11428609" y="631518"/>
            <a:ext cx="704514" cy="113847"/>
            <a:chOff x="17050" y="943"/>
            <a:chExt cx="1052" cy="170"/>
          </a:xfrm>
        </p:grpSpPr>
        <p:sp>
          <p:nvSpPr>
            <p:cNvPr id="17" name="椭圆 16"/>
            <p:cNvSpPr/>
            <p:nvPr/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54592" y="1853032"/>
            <a:ext cx="330827" cy="112508"/>
            <a:chOff x="8830" y="3370"/>
            <a:chExt cx="353" cy="120"/>
          </a:xfrm>
          <a:solidFill>
            <a:srgbClr val="085CE3"/>
          </a:solidFill>
        </p:grpSpPr>
        <p:sp>
          <p:nvSpPr>
            <p:cNvPr id="9" name="流程图: 摘录 8"/>
            <p:cNvSpPr/>
            <p:nvPr>
              <p:custDataLst>
                <p:tags r:id="rId6"/>
              </p:custDataLst>
            </p:nvPr>
          </p:nvSpPr>
          <p:spPr>
            <a:xfrm rot="5400000">
              <a:off x="880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流程图: 摘录 9"/>
            <p:cNvSpPr/>
            <p:nvPr>
              <p:custDataLst>
                <p:tags r:id="rId7"/>
              </p:custDataLst>
            </p:nvPr>
          </p:nvSpPr>
          <p:spPr>
            <a:xfrm rot="5400000">
              <a:off x="889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流程图: 摘录 12"/>
            <p:cNvSpPr/>
            <p:nvPr>
              <p:custDataLst>
                <p:tags r:id="rId8"/>
              </p:custDataLst>
            </p:nvPr>
          </p:nvSpPr>
          <p:spPr>
            <a:xfrm rot="5400000">
              <a:off x="899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流程图: 摘录 25"/>
            <p:cNvSpPr/>
            <p:nvPr>
              <p:custDataLst>
                <p:tags r:id="rId9"/>
              </p:custDataLst>
            </p:nvPr>
          </p:nvSpPr>
          <p:spPr>
            <a:xfrm rot="5400000">
              <a:off x="908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 rot="5400000">
            <a:off x="95449" y="5394352"/>
            <a:ext cx="704514" cy="113847"/>
            <a:chOff x="17050" y="943"/>
            <a:chExt cx="1052" cy="170"/>
          </a:xfrm>
        </p:grpSpPr>
        <p:sp>
          <p:nvSpPr>
            <p:cNvPr id="19" name="椭圆 18"/>
            <p:cNvSpPr/>
            <p:nvPr>
              <p:custDataLst>
                <p:tags r:id="rId10"/>
              </p:custDataLst>
            </p:nvPr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>
              <p:custDataLst>
                <p:tags r:id="rId11"/>
              </p:custDataLst>
            </p:nvPr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>
              <p:custDataLst>
                <p:tags r:id="rId12"/>
              </p:custDataLst>
            </p:nvPr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>
              <p:custDataLst>
                <p:tags r:id="rId13"/>
              </p:custDataLst>
            </p:nvPr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855" y="5202582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3074" name="Picture 2" descr="线上申报 的图像结果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5" y="1486535"/>
            <a:ext cx="3354705" cy="227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圆角矩形 15"/>
          <p:cNvSpPr/>
          <p:nvPr>
            <p:custDataLst>
              <p:tags r:id="rId2"/>
            </p:custDataLst>
          </p:nvPr>
        </p:nvSpPr>
        <p:spPr>
          <a:xfrm>
            <a:off x="741045" y="3759835"/>
            <a:ext cx="2969895" cy="2907030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pic>
        <p:nvPicPr>
          <p:cNvPr id="3076" name="Picture 4" descr="线下咨询 的图像结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1383665"/>
            <a:ext cx="3706495" cy="23291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圆角矩形 15"/>
          <p:cNvSpPr/>
          <p:nvPr>
            <p:custDataLst>
              <p:tags r:id="rId4"/>
            </p:custDataLst>
          </p:nvPr>
        </p:nvSpPr>
        <p:spPr>
          <a:xfrm>
            <a:off x="4098925" y="3789045"/>
            <a:ext cx="4944110" cy="2901950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sp>
        <p:nvSpPr>
          <p:cNvPr id="16" name="矩形 15"/>
          <p:cNvSpPr/>
          <p:nvPr>
            <p:custDataLst>
              <p:tags r:id="rId5"/>
            </p:custDataLst>
          </p:nvPr>
        </p:nvSpPr>
        <p:spPr>
          <a:xfrm>
            <a:off x="669290" y="4156075"/>
            <a:ext cx="2969895" cy="53594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/>
                </a:solidFill>
                <a:latin typeface="+mn-ea"/>
                <a:ea typeface="+mn-ea"/>
                <a:cs typeface="+mn-ea"/>
              </a:rPr>
              <a:t>线上申报</a:t>
            </a:r>
            <a:endParaRPr lang="zh-CN" altLang="en-US" sz="2800" b="1" dirty="0">
              <a:solidFill>
                <a:schemeClr val="accent1"/>
              </a:solidFill>
              <a:latin typeface="+mn-ea"/>
              <a:ea typeface="+mn-ea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520621" y="4612011"/>
            <a:ext cx="697865" cy="697865"/>
            <a:chOff x="7330" y="5257"/>
            <a:chExt cx="950" cy="950"/>
          </a:xfrm>
        </p:grpSpPr>
        <p:sp>
          <p:nvSpPr>
            <p:cNvPr id="12" name="椭圆 11"/>
            <p:cNvSpPr/>
            <p:nvPr>
              <p:custDataLst>
                <p:tags r:id="rId6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矩形 16"/>
          <p:cNvSpPr/>
          <p:nvPr>
            <p:custDataLst>
              <p:tags r:id="rId7"/>
            </p:custDataLst>
          </p:nvPr>
        </p:nvSpPr>
        <p:spPr>
          <a:xfrm>
            <a:off x="4138930" y="4048125"/>
            <a:ext cx="4935220" cy="56324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/>
                </a:solidFill>
                <a:latin typeface="+mn-ea"/>
                <a:ea typeface="+mn-ea"/>
                <a:cs typeface="+mn-ea"/>
              </a:rPr>
              <a:t>线下咨询</a:t>
            </a:r>
            <a:endParaRPr lang="zh-CN" altLang="en-US" sz="2800" b="1" dirty="0">
              <a:solidFill>
                <a:schemeClr val="accent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8" name="矩形 17"/>
          <p:cNvSpPr/>
          <p:nvPr>
            <p:custDataLst>
              <p:tags r:id="rId8"/>
            </p:custDataLst>
          </p:nvPr>
        </p:nvSpPr>
        <p:spPr>
          <a:xfrm>
            <a:off x="812800" y="4857115"/>
            <a:ext cx="2564765" cy="15881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通过</a:t>
            </a:r>
            <a:r>
              <a:rPr lang="en-US" altLang="zh-CN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“i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黄冈</a:t>
            </a:r>
            <a:r>
              <a:rPr lang="en-US" altLang="zh-CN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”APP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、鄂汇办</a:t>
            </a:r>
            <a:r>
              <a:rPr lang="en-US" altLang="zh-CN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app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、湖北政务服务网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进行线上申报</a:t>
            </a:r>
            <a:endParaRPr lang="zh-CN" alt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107815" y="4692015"/>
            <a:ext cx="4925695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   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罗田县内就读学生家长</a:t>
            </a:r>
            <a:r>
              <a:rPr lang="zh-CN" altLang="en-US" sz="1800" b="1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可前往现就读幼儿园进行现场咨询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，外地来罗就读学生家长可前往各报名学校招生办公室咨询</a:t>
            </a:r>
            <a:endParaRPr lang="zh-CN" alt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（详见招生方案附件</a:t>
            </a:r>
            <a:r>
              <a:rPr lang="en-US" altLang="zh-CN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2</a:t>
            </a:r>
            <a:r>
              <a:rPr lang="zh-CN" alt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）</a:t>
            </a:r>
            <a:endParaRPr lang="zh-CN" altLang="en-US" sz="18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316972" y="248859"/>
            <a:ext cx="11952624" cy="693421"/>
            <a:chOff x="503" y="327"/>
            <a:chExt cx="17848" cy="1140"/>
          </a:xfrm>
        </p:grpSpPr>
        <p:grpSp>
          <p:nvGrpSpPr>
            <p:cNvPr id="24" name="组合 23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25" name="矩形 24"/>
              <p:cNvSpPr/>
              <p:nvPr userDrawn="1">
                <p:custDataLst>
                  <p:tags r:id="rId9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26" name="直接连接符 25"/>
              <p:cNvCxnSpPr/>
              <p:nvPr userDrawn="1">
                <p:custDataLst>
                  <p:tags r:id="rId10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 userDrawn="1">
                <p:custDataLst>
                  <p:tags r:id="rId11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文本框 27"/>
            <p:cNvSpPr txBox="1"/>
            <p:nvPr>
              <p:custDataLst>
                <p:tags r:id="rId12"/>
              </p:custDataLst>
            </p:nvPr>
          </p:nvSpPr>
          <p:spPr>
            <a:xfrm>
              <a:off x="503" y="329"/>
              <a:ext cx="17800" cy="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 </a:t>
              </a:r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申报注意事项</a:t>
              </a:r>
              <a:endParaRPr lang="zh-CN" altLang="en-US" sz="32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31" name="圆角矩形 15"/>
          <p:cNvSpPr/>
          <p:nvPr>
            <p:custDataLst>
              <p:tags r:id="rId13"/>
            </p:custDataLst>
          </p:nvPr>
        </p:nvSpPr>
        <p:spPr>
          <a:xfrm>
            <a:off x="9469120" y="3832225"/>
            <a:ext cx="2789555" cy="2834640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6</a:t>
            </a:r>
            <a:r>
              <a:rPr lang="zh-CN" altLang="en-US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月</a:t>
            </a:r>
            <a:r>
              <a:rPr lang="en-US" altLang="zh-CN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11</a:t>
            </a:r>
            <a:r>
              <a:rPr lang="zh-CN" altLang="en-US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日至</a:t>
            </a:r>
            <a:r>
              <a:rPr lang="en-US" altLang="zh-CN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6</a:t>
            </a:r>
            <a:r>
              <a:rPr lang="zh-CN" altLang="en-US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月</a:t>
            </a:r>
            <a:r>
              <a:rPr lang="en-US" altLang="zh-CN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26</a:t>
            </a:r>
            <a:r>
              <a:rPr lang="zh-CN" altLang="en-US" sz="2400" b="1" dirty="0">
                <a:solidFill>
                  <a:srgbClr val="FF0000"/>
                </a:solidFill>
                <a:uFillTx/>
                <a:latin typeface="+mn-ea"/>
                <a:ea typeface="+mn-ea"/>
                <a:cs typeface="+mj-ea"/>
                <a:sym typeface="+mn-ea"/>
              </a:rPr>
              <a:t>日</a:t>
            </a:r>
            <a:endParaRPr kumimoji="1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j-ea"/>
              <a:sym typeface="+mn-ea"/>
            </a:endParaRPr>
          </a:p>
        </p:txBody>
      </p:sp>
      <p:sp>
        <p:nvSpPr>
          <p:cNvPr id="32" name="矩形 31"/>
          <p:cNvSpPr/>
          <p:nvPr>
            <p:custDataLst>
              <p:tags r:id="rId14"/>
            </p:custDataLst>
          </p:nvPr>
        </p:nvSpPr>
        <p:spPr>
          <a:xfrm>
            <a:off x="9573895" y="4192270"/>
            <a:ext cx="2528570" cy="53594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/>
                </a:solidFill>
                <a:latin typeface="+mn-ea"/>
                <a:ea typeface="+mn-ea"/>
                <a:cs typeface="+mn-ea"/>
              </a:rPr>
              <a:t>申报时间</a:t>
            </a:r>
            <a:endParaRPr lang="zh-CN" altLang="en-US" sz="2800" b="1" dirty="0">
              <a:solidFill>
                <a:schemeClr val="accent1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5" name="图片 4" descr="微信图片_20240530150713"/>
          <p:cNvPicPr>
            <a:picLocks noChangeAspect="1"/>
          </p:cNvPicPr>
          <p:nvPr/>
        </p:nvPicPr>
        <p:blipFill>
          <a:blip r:embed="rId15"/>
          <a:srcRect l="-2043" r="2043"/>
          <a:stretch>
            <a:fillRect/>
          </a:stretch>
        </p:blipFill>
        <p:spPr>
          <a:xfrm>
            <a:off x="9165590" y="1528445"/>
            <a:ext cx="3275965" cy="2025015"/>
          </a:xfrm>
          <a:prstGeom prst="ellipse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921115" y="4628621"/>
            <a:ext cx="697865" cy="697865"/>
            <a:chOff x="7330" y="5257"/>
            <a:chExt cx="950" cy="950"/>
          </a:xfrm>
        </p:grpSpPr>
        <p:sp>
          <p:nvSpPr>
            <p:cNvPr id="14" name="椭圆 13"/>
            <p:cNvSpPr/>
            <p:nvPr>
              <p:custDataLst>
                <p:tags r:id="rId16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单圆角矩形 15"/>
          <p:cNvSpPr/>
          <p:nvPr/>
        </p:nvSpPr>
        <p:spPr>
          <a:xfrm flipH="1">
            <a:off x="-32462" y="6118287"/>
            <a:ext cx="12870099" cy="912787"/>
          </a:xfrm>
          <a:prstGeom prst="round1Rect">
            <a:avLst>
              <a:gd name="adj" fmla="val 50000"/>
            </a:avLst>
          </a:prstGeom>
          <a:solidFill>
            <a:srgbClr val="A3C6F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>
            <a:off x="8614069" y="1"/>
            <a:ext cx="5108259" cy="7309758"/>
            <a:chOff x="9908" y="7"/>
            <a:chExt cx="9546" cy="10836"/>
          </a:xfrm>
        </p:grpSpPr>
        <p:sp>
          <p:nvSpPr>
            <p:cNvPr id="41" name="任意多边形 40"/>
            <p:cNvSpPr/>
            <p:nvPr>
              <p:custDataLst>
                <p:tags r:id="rId1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2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3"/>
              </p:custDataLst>
            </p:nvPr>
          </p:nvSpPr>
          <p:spPr>
            <a:xfrm>
              <a:off x="9908" y="1471"/>
              <a:ext cx="6507" cy="7889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444750" y="2415540"/>
            <a:ext cx="8713470" cy="2288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202</a:t>
            </a:r>
            <a:r>
              <a:rPr lang="en-US" altLang="zh-CN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年罗田县</a:t>
            </a: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义务教育招生管理系统</a:t>
            </a:r>
            <a:endParaRPr lang="zh-CN" altLang="en-US" sz="36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幼升小申报说明</a:t>
            </a:r>
            <a:endParaRPr lang="zh-CN" altLang="en-US" sz="36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4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系统常见问题</a:t>
            </a:r>
            <a:endParaRPr lang="zh-CN" altLang="en-US" sz="4400" b="1" cap="all" spc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单圆角矩形 11"/>
          <p:cNvSpPr/>
          <p:nvPr/>
        </p:nvSpPr>
        <p:spPr>
          <a:xfrm flipH="1">
            <a:off x="-19068" y="6319194"/>
            <a:ext cx="12893538" cy="912787"/>
          </a:xfrm>
          <a:prstGeom prst="round1Rect">
            <a:avLst>
              <a:gd name="adj" fmla="val 50000"/>
            </a:avLst>
          </a:prstGeom>
          <a:solidFill>
            <a:srgbClr val="085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2" name="组合 201"/>
          <p:cNvGrpSpPr/>
          <p:nvPr/>
        </p:nvGrpSpPr>
        <p:grpSpPr>
          <a:xfrm>
            <a:off x="11428609" y="631518"/>
            <a:ext cx="704514" cy="113847"/>
            <a:chOff x="17050" y="943"/>
            <a:chExt cx="1052" cy="170"/>
          </a:xfrm>
        </p:grpSpPr>
        <p:sp>
          <p:nvSpPr>
            <p:cNvPr id="17" name="椭圆 16"/>
            <p:cNvSpPr/>
            <p:nvPr/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285075" y="1414692"/>
            <a:ext cx="1411450" cy="2266687"/>
            <a:chOff x="1181" y="2364"/>
            <a:chExt cx="1468" cy="2440"/>
          </a:xfrm>
        </p:grpSpPr>
        <p:sp>
          <p:nvSpPr>
            <p:cNvPr id="31" name="椭圆 30"/>
            <p:cNvSpPr/>
            <p:nvPr>
              <p:custDataLst>
                <p:tags r:id="rId4"/>
              </p:custDataLst>
            </p:nvPr>
          </p:nvSpPr>
          <p:spPr>
            <a:xfrm flipV="1">
              <a:off x="1603" y="2364"/>
              <a:ext cx="1046" cy="1046"/>
            </a:xfrm>
            <a:prstGeom prst="ellipse">
              <a:avLst/>
            </a:prstGeom>
            <a:gradFill>
              <a:gsLst>
                <a:gs pos="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1181" y="2419"/>
              <a:ext cx="1405" cy="23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fontAlgn="auto"/>
              <a:r>
                <a:rPr lang="en-US" altLang="zh-CN" sz="11285" b="1" cap="all" dirty="0">
                  <a:ln w="19050">
                    <a:solidFill>
                      <a:srgbClr val="3482F8"/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4</a:t>
              </a:r>
              <a:endParaRPr lang="en-US" altLang="zh-CN" sz="11285" b="1" cap="all" dirty="0">
                <a:ln w="19050">
                  <a:solidFill>
                    <a:srgbClr val="3482F8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54592" y="1853032"/>
            <a:ext cx="330827" cy="112508"/>
            <a:chOff x="8830" y="3370"/>
            <a:chExt cx="353" cy="120"/>
          </a:xfrm>
          <a:solidFill>
            <a:srgbClr val="085CE3"/>
          </a:solidFill>
        </p:grpSpPr>
        <p:sp>
          <p:nvSpPr>
            <p:cNvPr id="9" name="流程图: 摘录 8"/>
            <p:cNvSpPr/>
            <p:nvPr>
              <p:custDataLst>
                <p:tags r:id="rId6"/>
              </p:custDataLst>
            </p:nvPr>
          </p:nvSpPr>
          <p:spPr>
            <a:xfrm rot="5400000">
              <a:off x="880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流程图: 摘录 9"/>
            <p:cNvSpPr/>
            <p:nvPr>
              <p:custDataLst>
                <p:tags r:id="rId7"/>
              </p:custDataLst>
            </p:nvPr>
          </p:nvSpPr>
          <p:spPr>
            <a:xfrm rot="5400000">
              <a:off x="889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流程图: 摘录 12"/>
            <p:cNvSpPr/>
            <p:nvPr>
              <p:custDataLst>
                <p:tags r:id="rId8"/>
              </p:custDataLst>
            </p:nvPr>
          </p:nvSpPr>
          <p:spPr>
            <a:xfrm rot="5400000">
              <a:off x="899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流程图: 摘录 25"/>
            <p:cNvSpPr/>
            <p:nvPr>
              <p:custDataLst>
                <p:tags r:id="rId9"/>
              </p:custDataLst>
            </p:nvPr>
          </p:nvSpPr>
          <p:spPr>
            <a:xfrm rot="5400000">
              <a:off x="908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 rot="5400000">
            <a:off x="95449" y="5394352"/>
            <a:ext cx="704514" cy="113847"/>
            <a:chOff x="17050" y="943"/>
            <a:chExt cx="1052" cy="170"/>
          </a:xfrm>
        </p:grpSpPr>
        <p:sp>
          <p:nvSpPr>
            <p:cNvPr id="19" name="椭圆 18"/>
            <p:cNvSpPr/>
            <p:nvPr>
              <p:custDataLst>
                <p:tags r:id="rId10"/>
              </p:custDataLst>
            </p:nvPr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>
              <p:custDataLst>
                <p:tags r:id="rId11"/>
              </p:custDataLst>
            </p:nvPr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>
              <p:custDataLst>
                <p:tags r:id="rId12"/>
              </p:custDataLst>
            </p:nvPr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>
              <p:custDataLst>
                <p:tags r:id="rId13"/>
              </p:custDataLst>
            </p:nvPr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单圆角矩形 15"/>
          <p:cNvSpPr/>
          <p:nvPr/>
        </p:nvSpPr>
        <p:spPr>
          <a:xfrm flipH="1">
            <a:off x="-29494" y="6042411"/>
            <a:ext cx="12870099" cy="912787"/>
          </a:xfrm>
          <a:prstGeom prst="round1Rect">
            <a:avLst>
              <a:gd name="adj" fmla="val 50000"/>
            </a:avLst>
          </a:prstGeom>
          <a:solidFill>
            <a:srgbClr val="A3C6F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>
            <a:off x="7653949" y="-75564"/>
            <a:ext cx="5108259" cy="7309758"/>
            <a:chOff x="9908" y="7"/>
            <a:chExt cx="9546" cy="10836"/>
          </a:xfrm>
        </p:grpSpPr>
        <p:sp>
          <p:nvSpPr>
            <p:cNvPr id="41" name="任意多边形 40"/>
            <p:cNvSpPr/>
            <p:nvPr>
              <p:custDataLst>
                <p:tags r:id="rId1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2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3"/>
              </p:custDataLst>
            </p:nvPr>
          </p:nvSpPr>
          <p:spPr>
            <a:xfrm>
              <a:off x="9908" y="1471"/>
              <a:ext cx="6507" cy="7889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846917" y="2164223"/>
            <a:ext cx="8691258" cy="2516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202</a:t>
            </a:r>
            <a:r>
              <a:rPr lang="en-US" altLang="zh-CN" sz="40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40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年罗田县</a:t>
            </a:r>
            <a:r>
              <a:rPr lang="zh-CN" altLang="en-US" sz="40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义务教育招生管理系统</a:t>
            </a:r>
            <a:endParaRPr lang="en-US" altLang="zh-CN" sz="40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altLang="en-US" sz="40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幼升小申报说明</a:t>
            </a:r>
            <a:endParaRPr lang="zh-CN" altLang="en-US" sz="40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8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48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如何进入系统</a:t>
            </a:r>
            <a:endParaRPr sz="4800" b="1" cap="all" spc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单圆角矩形 11"/>
          <p:cNvSpPr/>
          <p:nvPr/>
        </p:nvSpPr>
        <p:spPr>
          <a:xfrm flipH="1">
            <a:off x="-57358" y="6332698"/>
            <a:ext cx="12893538" cy="912787"/>
          </a:xfrm>
          <a:prstGeom prst="round1Rect">
            <a:avLst>
              <a:gd name="adj" fmla="val 50000"/>
            </a:avLst>
          </a:prstGeom>
          <a:solidFill>
            <a:srgbClr val="085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2" name="组合 201"/>
          <p:cNvGrpSpPr/>
          <p:nvPr/>
        </p:nvGrpSpPr>
        <p:grpSpPr>
          <a:xfrm>
            <a:off x="11428609" y="631518"/>
            <a:ext cx="704514" cy="113847"/>
            <a:chOff x="17050" y="943"/>
            <a:chExt cx="1052" cy="170"/>
          </a:xfrm>
        </p:grpSpPr>
        <p:sp>
          <p:nvSpPr>
            <p:cNvPr id="17" name="椭圆 16"/>
            <p:cNvSpPr/>
            <p:nvPr/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285075" y="1414692"/>
            <a:ext cx="1411450" cy="2266687"/>
            <a:chOff x="1181" y="2364"/>
            <a:chExt cx="1468" cy="2440"/>
          </a:xfrm>
        </p:grpSpPr>
        <p:sp>
          <p:nvSpPr>
            <p:cNvPr id="31" name="椭圆 30"/>
            <p:cNvSpPr/>
            <p:nvPr>
              <p:custDataLst>
                <p:tags r:id="rId4"/>
              </p:custDataLst>
            </p:nvPr>
          </p:nvSpPr>
          <p:spPr>
            <a:xfrm flipV="1">
              <a:off x="1603" y="2364"/>
              <a:ext cx="1046" cy="1046"/>
            </a:xfrm>
            <a:prstGeom prst="ellipse">
              <a:avLst/>
            </a:prstGeom>
            <a:gradFill>
              <a:gsLst>
                <a:gs pos="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1181" y="2419"/>
              <a:ext cx="1405" cy="23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fontAlgn="auto"/>
              <a:r>
                <a:rPr lang="en-US" altLang="zh-CN" sz="11285" b="1" cap="all">
                  <a:ln w="19050">
                    <a:solidFill>
                      <a:srgbClr val="3482F8"/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1</a:t>
              </a:r>
              <a:endParaRPr lang="en-US" altLang="zh-CN" sz="11285" b="1" cap="all">
                <a:ln w="19050">
                  <a:solidFill>
                    <a:srgbClr val="3482F8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54592" y="1853032"/>
            <a:ext cx="330827" cy="112508"/>
            <a:chOff x="8830" y="3370"/>
            <a:chExt cx="353" cy="120"/>
          </a:xfrm>
          <a:solidFill>
            <a:srgbClr val="085CE3"/>
          </a:solidFill>
        </p:grpSpPr>
        <p:sp>
          <p:nvSpPr>
            <p:cNvPr id="9" name="流程图: 摘录 8"/>
            <p:cNvSpPr/>
            <p:nvPr>
              <p:custDataLst>
                <p:tags r:id="rId6"/>
              </p:custDataLst>
            </p:nvPr>
          </p:nvSpPr>
          <p:spPr>
            <a:xfrm rot="5400000">
              <a:off x="880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流程图: 摘录 9"/>
            <p:cNvSpPr/>
            <p:nvPr>
              <p:custDataLst>
                <p:tags r:id="rId7"/>
              </p:custDataLst>
            </p:nvPr>
          </p:nvSpPr>
          <p:spPr>
            <a:xfrm rot="5400000">
              <a:off x="889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流程图: 摘录 12"/>
            <p:cNvSpPr/>
            <p:nvPr>
              <p:custDataLst>
                <p:tags r:id="rId8"/>
              </p:custDataLst>
            </p:nvPr>
          </p:nvSpPr>
          <p:spPr>
            <a:xfrm rot="5400000">
              <a:off x="899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流程图: 摘录 25"/>
            <p:cNvSpPr/>
            <p:nvPr>
              <p:custDataLst>
                <p:tags r:id="rId9"/>
              </p:custDataLst>
            </p:nvPr>
          </p:nvSpPr>
          <p:spPr>
            <a:xfrm rot="5400000">
              <a:off x="908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 rot="5400000">
            <a:off x="95449" y="5394352"/>
            <a:ext cx="704514" cy="113847"/>
            <a:chOff x="17050" y="943"/>
            <a:chExt cx="1052" cy="170"/>
          </a:xfrm>
        </p:grpSpPr>
        <p:sp>
          <p:nvSpPr>
            <p:cNvPr id="19" name="椭圆 18"/>
            <p:cNvSpPr/>
            <p:nvPr>
              <p:custDataLst>
                <p:tags r:id="rId10"/>
              </p:custDataLst>
            </p:nvPr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>
              <p:custDataLst>
                <p:tags r:id="rId11"/>
              </p:custDataLst>
            </p:nvPr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>
              <p:custDataLst>
                <p:tags r:id="rId12"/>
              </p:custDataLst>
            </p:nvPr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>
              <p:custDataLst>
                <p:tags r:id="rId13"/>
              </p:custDataLst>
            </p:nvPr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5240005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668975" y="299956"/>
            <a:ext cx="11920479" cy="794393"/>
            <a:chOff x="1556" y="327"/>
            <a:chExt cx="17800" cy="1306"/>
          </a:xfrm>
        </p:grpSpPr>
        <p:grpSp>
          <p:nvGrpSpPr>
            <p:cNvPr id="152" name="组合 151"/>
            <p:cNvGrpSpPr/>
            <p:nvPr/>
          </p:nvGrpSpPr>
          <p:grpSpPr>
            <a:xfrm>
              <a:off x="1585" y="327"/>
              <a:ext cx="16766" cy="1306"/>
              <a:chOff x="1803" y="327"/>
              <a:chExt cx="16285" cy="1306"/>
            </a:xfrm>
          </p:grpSpPr>
          <p:sp>
            <p:nvSpPr>
              <p:cNvPr id="153" name="矩形 152"/>
              <p:cNvSpPr/>
              <p:nvPr userDrawn="1">
                <p:custDataLst>
                  <p:tags r:id="rId1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2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1803" y="1633"/>
                <a:ext cx="2269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1556" y="356"/>
              <a:ext cx="17800" cy="1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375" b="1" dirty="0">
                  <a:latin typeface="+mn-ea"/>
                  <a:ea typeface="+mn-ea"/>
                  <a:sym typeface="+mn-ea"/>
                </a:rPr>
                <a:t>系统常见问题</a:t>
              </a:r>
              <a:endPara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矩形: 圆角 8"/>
          <p:cNvSpPr/>
          <p:nvPr>
            <p:custDataLst>
              <p:tags r:id="rId5"/>
            </p:custDataLst>
          </p:nvPr>
        </p:nvSpPr>
        <p:spPr>
          <a:xfrm>
            <a:off x="670058" y="2141903"/>
            <a:ext cx="11736984" cy="3996398"/>
          </a:xfrm>
          <a:prstGeom prst="roundRect">
            <a:avLst>
              <a:gd name="adj" fmla="val 9236"/>
            </a:avLst>
          </a:prstGeom>
          <a:solidFill>
            <a:schemeClr val="lt1">
              <a:lumMod val="100000"/>
            </a:schemeClr>
          </a:solidFill>
          <a:ln w="3175" cap="flat" cmpd="sng" algn="ctr">
            <a:solidFill>
              <a:schemeClr val="accent1">
                <a:lumMod val="100000"/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0" dist="76200" dir="5399999" algn="bl" rotWithShape="0">
              <a:schemeClr val="accent1">
                <a:alpha val="20000"/>
              </a:schemeClr>
            </a:outerShdw>
          </a:effectLst>
        </p:spPr>
        <p:txBody>
          <a:bodyPr rtlCol="0" anchor="ctr"/>
          <a:lstStyle/>
          <a:p>
            <a:pPr algn="ctr"/>
            <a:endParaRPr kumimoji="1" lang="zh-CN" altLang="en-US" sz="3375">
              <a:latin typeface="+mn-ea"/>
              <a:ea typeface="+mn-ea"/>
              <a:sym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216608" y="4158571"/>
            <a:ext cx="3530693" cy="1504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如果遇到登录问题，请检查网络连接是否正常，或者尝试刷新页面。</a:t>
            </a:r>
            <a:endParaRPr lang="zh-CN" altLang="en-US" sz="24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22" name="矩形 21"/>
          <p:cNvSpPr/>
          <p:nvPr>
            <p:custDataLst>
              <p:tags r:id="rId7"/>
            </p:custDataLst>
          </p:nvPr>
        </p:nvSpPr>
        <p:spPr>
          <a:xfrm>
            <a:off x="1247883" y="3561257"/>
            <a:ext cx="2792607" cy="43106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  <a:cs typeface="+mn-ea"/>
                <a:sym typeface="+mn-ea"/>
              </a:rPr>
              <a:t>登录问题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8"/>
            </p:custDataLst>
          </p:nvPr>
        </p:nvSpPr>
        <p:spPr>
          <a:xfrm>
            <a:off x="8712849" y="4113357"/>
            <a:ext cx="3388158" cy="1504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如果遇到提交问题，请检查提交信息是否填写完整，或者尝试重新提交。</a:t>
            </a:r>
            <a:endParaRPr lang="zh-CN" altLang="en-US" sz="24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24" name="矩形 23"/>
          <p:cNvSpPr/>
          <p:nvPr>
            <p:custDataLst>
              <p:tags r:id="rId9"/>
            </p:custDataLst>
          </p:nvPr>
        </p:nvSpPr>
        <p:spPr>
          <a:xfrm>
            <a:off x="8810737" y="3475143"/>
            <a:ext cx="2792607" cy="43106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  <a:cs typeface="+mn-ea"/>
                <a:sym typeface="+mn-ea"/>
              </a:rPr>
              <a:t>提交问题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25" name="矩形 24"/>
          <p:cNvSpPr/>
          <p:nvPr>
            <p:custDataLst>
              <p:tags r:id="rId10"/>
            </p:custDataLst>
          </p:nvPr>
        </p:nvSpPr>
        <p:spPr>
          <a:xfrm>
            <a:off x="5085732" y="4112006"/>
            <a:ext cx="3112392" cy="1504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2">
                    <a:lumMod val="50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如果遇到注册问题，请检查注册信息是否填写准确完整。</a:t>
            </a:r>
            <a:endParaRPr lang="zh-CN" altLang="en-US" sz="2400" b="1" dirty="0">
              <a:solidFill>
                <a:schemeClr val="bg2">
                  <a:lumMod val="50000"/>
                </a:schemeClr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sp>
        <p:nvSpPr>
          <p:cNvPr id="26" name="矩形 25"/>
          <p:cNvSpPr/>
          <p:nvPr>
            <p:custDataLst>
              <p:tags r:id="rId11"/>
            </p:custDataLst>
          </p:nvPr>
        </p:nvSpPr>
        <p:spPr>
          <a:xfrm>
            <a:off x="5184716" y="3503219"/>
            <a:ext cx="2792607" cy="43106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  <a:cs typeface="+mn-ea"/>
                <a:sym typeface="+mn-ea"/>
              </a:rPr>
              <a:t>注册问题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  <a:cs typeface="+mn-ea"/>
              <a:sym typeface="+mn-ea"/>
            </a:endParaRPr>
          </a:p>
        </p:txBody>
      </p:sp>
      <p:pic>
        <p:nvPicPr>
          <p:cNvPr id="28" name="图形 27" descr="警告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63190" y="2460024"/>
            <a:ext cx="814820" cy="814820"/>
          </a:xfrm>
          <a:prstGeom prst="rect">
            <a:avLst/>
          </a:prstGeom>
        </p:spPr>
      </p:pic>
      <p:pic>
        <p:nvPicPr>
          <p:cNvPr id="2" name="图形 27" descr="警告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13035" y="2392714"/>
            <a:ext cx="814820" cy="814820"/>
          </a:xfrm>
          <a:prstGeom prst="rect">
            <a:avLst/>
          </a:prstGeom>
        </p:spPr>
      </p:pic>
      <p:pic>
        <p:nvPicPr>
          <p:cNvPr id="3" name="图形 27" descr="警告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85915" y="2460024"/>
            <a:ext cx="814820" cy="8148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15633" y="248859"/>
            <a:ext cx="11953963" cy="693421"/>
            <a:chOff x="501" y="327"/>
            <a:chExt cx="17850" cy="1140"/>
          </a:xfrm>
        </p:grpSpPr>
        <p:grpSp>
          <p:nvGrpSpPr>
            <p:cNvPr id="152" name="组合 151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153" name="矩形 152"/>
              <p:cNvSpPr/>
              <p:nvPr userDrawn="1">
                <p:custDataLst>
                  <p:tags r:id="rId1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2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501" y="399"/>
              <a:ext cx="17800" cy="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（一）</a:t>
              </a:r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第一步：下载“</a:t>
              </a:r>
              <a:r>
                <a:rPr lang="en-US" altLang="zh-CN" sz="3200" b="1" dirty="0" err="1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i</a:t>
              </a:r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黄冈”</a:t>
              </a:r>
              <a:r>
                <a:rPr lang="en-US" altLang="zh-CN" sz="3200" b="1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APP</a:t>
              </a:r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，完成实名认证登录</a:t>
              </a:r>
              <a:endParaRPr lang="zh-CN" altLang="en-US" sz="32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3" name="任意多边形 40"/>
            <p:cNvSpPr/>
            <p:nvPr>
              <p:custDataLst>
                <p:tags r:id="rId5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 42"/>
            <p:cNvSpPr/>
            <p:nvPr>
              <p:custDataLst>
                <p:tags r:id="rId6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 38"/>
            <p:cNvSpPr/>
            <p:nvPr>
              <p:custDataLst>
                <p:tags r:id="rId7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  <p:sp>
        <p:nvSpPr>
          <p:cNvPr id="8" name="圆角矩形 15"/>
          <p:cNvSpPr/>
          <p:nvPr>
            <p:custDataLst>
              <p:tags r:id="rId8"/>
            </p:custDataLst>
          </p:nvPr>
        </p:nvSpPr>
        <p:spPr>
          <a:xfrm>
            <a:off x="1558343" y="4150805"/>
            <a:ext cx="2340963" cy="53288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atin typeface="+mn-ea"/>
                <a:cs typeface="+mn-ea"/>
                <a:sym typeface="+mn-ea"/>
              </a:rPr>
              <a:t>平台介绍</a:t>
            </a:r>
            <a:endParaRPr lang="zh-CN" altLang="en-US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836613" y="5366370"/>
            <a:ext cx="3573145" cy="969645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indent="-22860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2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1" name="圆角矩形 19"/>
          <p:cNvSpPr/>
          <p:nvPr>
            <p:custDataLst>
              <p:tags r:id="rId10"/>
            </p:custDataLst>
          </p:nvPr>
        </p:nvSpPr>
        <p:spPr>
          <a:xfrm>
            <a:off x="5299694" y="4150805"/>
            <a:ext cx="2340963" cy="53284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atin typeface="+mn-ea"/>
                <a:cs typeface="+mn-ea"/>
                <a:sym typeface="+mn-ea"/>
              </a:rPr>
              <a:t>下载方式</a:t>
            </a:r>
            <a:endParaRPr lang="en-US" altLang="zh-CN" sz="2000" b="1" dirty="0">
              <a:latin typeface="+mn-ea"/>
              <a:cs typeface="+mn-ea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1"/>
            </p:custDataLst>
          </p:nvPr>
        </p:nvSpPr>
        <p:spPr>
          <a:xfrm>
            <a:off x="5232529" y="4751900"/>
            <a:ext cx="2556814" cy="1522572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indent="-22860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ln>
                  <a:noFill/>
                  <a:prstDash val="sysDot"/>
                </a:ln>
                <a:solidFill>
                  <a:srgbClr val="C00000"/>
                </a:solidFill>
                <a:latin typeface="+mn-ea"/>
                <a:ea typeface="+mn-ea"/>
                <a:cs typeface="+mn-ea"/>
              </a:rPr>
              <a:t>安卓系统：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通过应用市场搜索</a:t>
            </a:r>
            <a:r>
              <a:rPr lang="en-US" altLang="zh-CN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“i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黄冈</a:t>
            </a:r>
            <a:r>
              <a:rPr lang="en-US" altLang="zh-CN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直接下载</a:t>
            </a:r>
            <a:endParaRPr lang="zh-CN" altLang="en-US" sz="16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  <a:p>
            <a:pPr indent="-228600"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>
                <a:ln>
                  <a:noFill/>
                  <a:prstDash val="sysDot"/>
                </a:ln>
                <a:solidFill>
                  <a:srgbClr val="C00000"/>
                </a:solidFill>
                <a:latin typeface="+mn-ea"/>
                <a:ea typeface="+mn-ea"/>
                <a:cs typeface="+mn-ea"/>
              </a:rPr>
              <a:t>苹果系统：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通过</a:t>
            </a:r>
            <a:r>
              <a:rPr lang="en-US" altLang="zh-CN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“app store”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搜索</a:t>
            </a:r>
            <a:r>
              <a:rPr lang="en-US" altLang="zh-CN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“i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黄冈</a:t>
            </a:r>
            <a:r>
              <a:rPr lang="en-US" altLang="zh-CN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”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直接下载</a:t>
            </a:r>
            <a:endParaRPr lang="zh-CN" altLang="en-US" sz="16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13" name="圆角矩形 13"/>
          <p:cNvSpPr/>
          <p:nvPr>
            <p:custDataLst>
              <p:tags r:id="rId12"/>
            </p:custDataLst>
          </p:nvPr>
        </p:nvSpPr>
        <p:spPr>
          <a:xfrm>
            <a:off x="9041043" y="4150805"/>
            <a:ext cx="2341599" cy="53284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latin typeface="+mn-ea"/>
                <a:cs typeface="+mn-ea"/>
                <a:sym typeface="+mn-ea"/>
              </a:rPr>
              <a:t>实名认证</a:t>
            </a:r>
            <a:endParaRPr lang="zh-CN" altLang="en-US" sz="2000" b="1" dirty="0">
              <a:latin typeface="+mn-ea"/>
              <a:cs typeface="+mn-ea"/>
              <a:sym typeface="+mn-ea"/>
            </a:endParaRPr>
          </a:p>
        </p:txBody>
      </p:sp>
      <p:pic>
        <p:nvPicPr>
          <p:cNvPr id="14" name="图片 13" descr="/data/temp/52371db6-181d-11ef-86d3-42eb71329672.jpg@base@tag=imgScale&amp;m=1&amp;w=649&amp;h=649&amp;q=9552371db6-181d-11ef-86d3-42eb71329672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14"/>
          <a:srcRect l="16185" t="12172" r="17919"/>
          <a:stretch>
            <a:fillRect/>
          </a:stretch>
        </p:blipFill>
        <p:spPr>
          <a:xfrm>
            <a:off x="5306679" y="1479272"/>
            <a:ext cx="2340328" cy="2340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矩形 14"/>
          <p:cNvSpPr/>
          <p:nvPr>
            <p:custDataLst>
              <p:tags r:id="rId15"/>
            </p:custDataLst>
          </p:nvPr>
        </p:nvSpPr>
        <p:spPr>
          <a:xfrm>
            <a:off x="8828103" y="4892319"/>
            <a:ext cx="2858567" cy="1159459"/>
          </a:xfrm>
          <a:prstGeom prst="rect">
            <a:avLst/>
          </a:prstGeom>
          <a:ln>
            <a:noFill/>
            <a:prstDash val="sysDash"/>
          </a:ln>
        </p:spPr>
        <p:txBody>
          <a:bodyPr vert="horz" wrap="square" lIns="0" tIns="0" rIns="0" bIns="0" rtlCol="0" anchor="t" anchorCtr="0">
            <a:noAutofit/>
          </a:bodyPr>
          <a:lstStyle/>
          <a:p>
            <a:pPr indent="-22860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打开软件，进入登录界面，选择登录方式，点击登录，然后进行</a:t>
            </a:r>
            <a:r>
              <a:rPr lang="zh-CN" altLang="en-US" sz="1600" b="1" dirty="0">
                <a:ln>
                  <a:noFill/>
                  <a:prstDash val="sysDot"/>
                </a:ln>
                <a:solidFill>
                  <a:srgbClr val="C00000"/>
                </a:solidFill>
                <a:latin typeface="+mn-ea"/>
                <a:ea typeface="+mn-ea"/>
                <a:cs typeface="+mn-ea"/>
              </a:rPr>
              <a:t>实名认证</a:t>
            </a:r>
            <a:r>
              <a:rPr lang="zh-CN" altLang="en-US" sz="16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，完成</a:t>
            </a:r>
            <a:r>
              <a:rPr lang="zh-CN" altLang="en-US" sz="1600" b="1" dirty="0">
                <a:ln>
                  <a:noFill/>
                  <a:prstDash val="sysDot"/>
                </a:ln>
                <a:solidFill>
                  <a:srgbClr val="C00000"/>
                </a:solidFill>
                <a:latin typeface="+mn-ea"/>
                <a:ea typeface="+mn-ea"/>
                <a:cs typeface="+mn-ea"/>
              </a:rPr>
              <a:t>人脸识别认证</a:t>
            </a:r>
            <a:endParaRPr lang="zh-CN" altLang="en-US" sz="1600" b="1" dirty="0">
              <a:ln>
                <a:noFill/>
                <a:prstDash val="sysDot"/>
              </a:ln>
              <a:solidFill>
                <a:srgbClr val="C00000"/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16" name="图片 15" descr="I黄冈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3323" y="1473257"/>
            <a:ext cx="2238347" cy="2340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935961" y="4662430"/>
            <a:ext cx="3644241" cy="2264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just"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+mn-ea"/>
                <a:ea typeface="+mn-ea"/>
                <a:cs typeface="+mn-ea"/>
              </a:rPr>
              <a:t>“i黄冈”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是由市政府推出，集在村服务、种养服务、进城服务、加工服务、农旅服务、供应链服务等为一体的</a:t>
            </a:r>
            <a:r>
              <a:rPr lang="zh-CN" altLang="en-US" sz="1600" b="1" dirty="0">
                <a:solidFill>
                  <a:srgbClr val="C00000"/>
                </a:solidFill>
                <a:latin typeface="+mn-ea"/>
                <a:ea typeface="+mn-ea"/>
                <a:cs typeface="+mn-ea"/>
              </a:rPr>
              <a:t>全市综合服务移动平台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，提供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教育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、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养老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、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住房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、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就业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、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交通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、</a:t>
            </a:r>
            <a:r>
              <a:rPr lang="zh-CN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旅游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  <a:cs typeface="+mn-ea"/>
              </a:rPr>
              <a:t>等群众关注的热门服务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  <a:cs typeface="+mn-ea"/>
            </a:endParaRPr>
          </a:p>
        </p:txBody>
      </p:sp>
      <p:pic>
        <p:nvPicPr>
          <p:cNvPr id="101" name="图片 100"/>
          <p:cNvPicPr/>
          <p:nvPr/>
        </p:nvPicPr>
        <p:blipFill rotWithShape="1">
          <a:blip r:embed="rId17"/>
          <a:stretch>
            <a:fillRect/>
          </a:stretch>
        </p:blipFill>
        <p:spPr>
          <a:xfrm>
            <a:off x="8877300" y="1456055"/>
            <a:ext cx="2515235" cy="2291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>
        <p:random/>
      </p:transition>
    </mc:Choice>
    <mc:Fallback>
      <p:transition spd="med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I黄冈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628" y="2247322"/>
            <a:ext cx="2238347" cy="2340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组合 5"/>
          <p:cNvGrpSpPr/>
          <p:nvPr/>
        </p:nvGrpSpPr>
        <p:grpSpPr>
          <a:xfrm>
            <a:off x="316972" y="248859"/>
            <a:ext cx="11952624" cy="693421"/>
            <a:chOff x="503" y="327"/>
            <a:chExt cx="17848" cy="1140"/>
          </a:xfrm>
        </p:grpSpPr>
        <p:grpSp>
          <p:nvGrpSpPr>
            <p:cNvPr id="152" name="组合 151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153" name="矩形 152"/>
              <p:cNvSpPr/>
              <p:nvPr userDrawn="1">
                <p:custDataLst>
                  <p:tags r:id="rId2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4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5"/>
              </p:custDataLst>
            </p:nvPr>
          </p:nvSpPr>
          <p:spPr>
            <a:xfrm>
              <a:off x="503" y="329"/>
              <a:ext cx="17800" cy="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（二）</a:t>
              </a:r>
              <a:r>
                <a:rPr lang="zh-CN" altLang="en-US" sz="3200" b="1" strike="noStrike" noProof="1">
                  <a:latin typeface="Arial" panose="020B0604020202020204" pitchFamily="34" charset="0"/>
                  <a:ea typeface="微软雅黑" panose="020B0503020204020204" pitchFamily="34" charset="-122"/>
                </a:rPr>
                <a:t>第二步：登录系统</a:t>
              </a:r>
              <a:endParaRPr lang="zh-CN" altLang="en-US" sz="3200" b="1" strike="noStrike" noProof="1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55901" y="1240163"/>
            <a:ext cx="12225387" cy="5742412"/>
            <a:chOff x="236945" y="1096153"/>
            <a:chExt cx="12225387" cy="5742412"/>
          </a:xfrm>
        </p:grpSpPr>
        <p:sp>
          <p:nvSpPr>
            <p:cNvPr id="9" name="矩形: 圆角 8"/>
            <p:cNvSpPr/>
            <p:nvPr/>
          </p:nvSpPr>
          <p:spPr>
            <a:xfrm>
              <a:off x="236945" y="1096153"/>
              <a:ext cx="3848333" cy="5742412"/>
            </a:xfrm>
            <a:prstGeom prst="roundRect">
              <a:avLst>
                <a:gd name="adj" fmla="val 8548"/>
              </a:avLst>
            </a:prstGeom>
            <a:solidFill>
              <a:schemeClr val="accent1">
                <a:alpha val="2000"/>
              </a:schemeClr>
            </a:solidFill>
            <a:ln w="6350" cap="rnd">
              <a:gradFill flip="none" rotWithShape="1">
                <a:gsLst>
                  <a:gs pos="31000">
                    <a:schemeClr val="accent1">
                      <a:alpha val="0"/>
                    </a:schemeClr>
                  </a:gs>
                  <a:gs pos="100000">
                    <a:schemeClr val="accent1"/>
                  </a:gs>
                </a:gsLst>
                <a:lin ang="13500000" scaled="1"/>
                <a:tileRect/>
              </a:gradFill>
              <a:round/>
            </a:ln>
            <a:scene3d>
              <a:camera prst="orthographicFront"/>
              <a:lightRig rig="glow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3598876" y="1409844"/>
              <a:ext cx="8784976" cy="1368785"/>
              <a:chOff x="596777" y="1595930"/>
              <a:chExt cx="9072630" cy="1415181"/>
            </a:xfrm>
          </p:grpSpPr>
          <p:sp>
            <p:nvSpPr>
              <p:cNvPr id="21" name="矩形: 圆角 20"/>
              <p:cNvSpPr/>
              <p:nvPr/>
            </p:nvSpPr>
            <p:spPr>
              <a:xfrm>
                <a:off x="596777" y="1595930"/>
                <a:ext cx="9072630" cy="1415181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762000" dist="63500" dir="5400000" algn="ctr" rotWithShape="0">
                  <a:schemeClr val="bg1">
                    <a:lumMod val="50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  <a:latin typeface="思源宋体 CN Heavy" panose="02020900000000000000" pitchFamily="18" charset="-122"/>
                  <a:ea typeface="思源宋体 CN" panose="02020700000000000000" pitchFamily="18" charset="-122"/>
                </a:endParaRPr>
              </a:p>
            </p:txBody>
          </p:sp>
          <p:sp>
            <p:nvSpPr>
              <p:cNvPr id="22" name="椭圆 21"/>
              <p:cNvSpPr/>
              <p:nvPr/>
            </p:nvSpPr>
            <p:spPr>
              <a:xfrm>
                <a:off x="804637" y="1839125"/>
                <a:ext cx="974479" cy="974479"/>
              </a:xfrm>
              <a:prstGeom prst="ellipse">
                <a:avLst/>
              </a:prstGeom>
              <a:solidFill>
                <a:srgbClr val="1391D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800" dirty="0">
                    <a:latin typeface="Arial Black" panose="020B0A04020102020204" pitchFamily="34" charset="0"/>
                    <a:ea typeface="思源宋体 CN" panose="02020700000000000000" pitchFamily="18" charset="-122"/>
                  </a:rPr>
                  <a:t>01</a:t>
                </a:r>
                <a:endParaRPr lang="zh-CN" altLang="en-US" sz="2800" dirty="0">
                  <a:latin typeface="Arial Black" panose="020B0A04020102020204" pitchFamily="34" charset="0"/>
                  <a:ea typeface="思源宋体 CN" panose="02020700000000000000" pitchFamily="18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822453" y="1941918"/>
                <a:ext cx="7273393" cy="6670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91440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24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登录：</a:t>
                </a:r>
                <a:r>
                  <a:rPr lang="zh-CN" altLang="en-US" sz="24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登录“</a:t>
                </a:r>
                <a:r>
                  <a:rPr lang="en-US" altLang="zh-CN" sz="2400" b="1" dirty="0" err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</a:t>
                </a:r>
                <a:r>
                  <a:rPr lang="zh-CN" altLang="en-US" sz="24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黄冈”，找到“学生服务”</a:t>
                </a:r>
                <a:endParaRPr lang="zh-CN" altLang="en-US" sz="24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3587442" y="3155390"/>
              <a:ext cx="8874890" cy="1402168"/>
              <a:chOff x="1965066" y="3118650"/>
              <a:chExt cx="9100985" cy="1402168"/>
            </a:xfrm>
          </p:grpSpPr>
          <p:sp>
            <p:nvSpPr>
              <p:cNvPr id="32" name="矩形: 圆角 31"/>
              <p:cNvSpPr/>
              <p:nvPr/>
            </p:nvSpPr>
            <p:spPr>
              <a:xfrm>
                <a:off x="1965066" y="3118650"/>
                <a:ext cx="9008780" cy="1402168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762000" dist="63500" dir="5400000" algn="ctr" rotWithShape="0">
                  <a:schemeClr val="bg1">
                    <a:lumMod val="50000"/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prstClr val="white"/>
                  </a:solidFill>
                  <a:ea typeface="思源宋体 CN" panose="02020700000000000000" pitchFamily="18" charset="-122"/>
                </a:endParaRPr>
              </a:p>
            </p:txBody>
          </p:sp>
          <p:grpSp>
            <p:nvGrpSpPr>
              <p:cNvPr id="24" name="组合 23"/>
              <p:cNvGrpSpPr/>
              <p:nvPr/>
            </p:nvGrpSpPr>
            <p:grpSpPr>
              <a:xfrm>
                <a:off x="2172925" y="3219987"/>
                <a:ext cx="8893126" cy="1127760"/>
                <a:chOff x="804637" y="1703221"/>
                <a:chExt cx="8893126" cy="1127760"/>
              </a:xfrm>
            </p:grpSpPr>
            <p:sp>
              <p:nvSpPr>
                <p:cNvPr id="26" name="椭圆 25"/>
                <p:cNvSpPr/>
                <p:nvPr/>
              </p:nvSpPr>
              <p:spPr>
                <a:xfrm>
                  <a:off x="804637" y="1839125"/>
                  <a:ext cx="974479" cy="974479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2800" dirty="0">
                      <a:latin typeface="Arial Black" panose="020B0A04020102020204" pitchFamily="34" charset="0"/>
                      <a:ea typeface="思源宋体 CN" panose="02020700000000000000" pitchFamily="18" charset="-122"/>
                    </a:rPr>
                    <a:t>02</a:t>
                  </a:r>
                  <a:endParaRPr lang="zh-CN" altLang="en-US" sz="2800" dirty="0">
                    <a:latin typeface="Arial Black" panose="020B0A04020102020204" pitchFamily="34" charset="0"/>
                    <a:ea typeface="思源宋体 CN" panose="02020700000000000000" pitchFamily="18" charset="-122"/>
                  </a:endParaRP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1754053" y="1703221"/>
                  <a:ext cx="7943710" cy="1127760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 fontAlgn="b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kumimoji="0" lang="zh-CN" altLang="en-US" sz="2200" b="1" i="0" u="none" strike="noStrike" kern="1200" cap="none" spc="0" normalizeH="0" baseline="0" dirty="0">
                      <a:solidFill>
                        <a:srgbClr val="FF0000"/>
                      </a:solidFill>
                      <a:latin typeface="+mn-ea"/>
                      <a:ea typeface="+mn-ea"/>
                      <a:cs typeface="+mn-cs"/>
                    </a:rPr>
                    <a:t>了解相关入学信息：</a:t>
                  </a:r>
                  <a:r>
                    <a:rPr lang="zh-CN" altLang="en-US" sz="22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  <a:ea typeface="+mn-ea"/>
                      <a:cs typeface="+mn-ea"/>
                    </a:rPr>
                    <a:t>选择</a:t>
                  </a:r>
                  <a:r>
                    <a:rPr lang="zh-CN" altLang="en-US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+mn-ea"/>
                    </a:rPr>
                    <a:t>“子女入学”</a:t>
                  </a:r>
                  <a:r>
                    <a:rPr lang="zh-CN" altLang="en-US" sz="22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  <a:ea typeface="+mn-ea"/>
                      <a:cs typeface="Arial" panose="020B0604020202020204" pitchFamily="34" charset="0"/>
                    </a:rPr>
                    <a:t>→</a:t>
                  </a:r>
                  <a:r>
                    <a:rPr lang="zh-CN" altLang="en-US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</a:rPr>
                    <a:t>“罗田县”</a:t>
                  </a:r>
                  <a:r>
                    <a:rPr lang="zh-CN" altLang="en-US" sz="22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→</a:t>
                  </a:r>
                  <a:endParaRPr lang="en-US" altLang="zh-CN" sz="2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ea typeface="+mn-ea"/>
                    <a:cs typeface="Arial" panose="020B0604020202020204" pitchFamily="34" charset="0"/>
                    <a:sym typeface="+mn-ea"/>
                  </a:endParaRPr>
                </a:p>
                <a:p>
                  <a:pPr algn="just" fontAlgn="b">
                    <a:lnSpc>
                      <a:spcPct val="15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altLang="zh-CN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《</a:t>
                  </a:r>
                  <a:r>
                    <a:rPr lang="zh-CN" altLang="en-US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通知公告</a:t>
                  </a:r>
                  <a:r>
                    <a:rPr lang="en-US" altLang="zh-CN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》</a:t>
                  </a:r>
                  <a:r>
                    <a:rPr lang="zh-CN" altLang="en-US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和</a:t>
                  </a:r>
                  <a:r>
                    <a:rPr lang="en-US" altLang="zh-CN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《</a:t>
                  </a:r>
                  <a:r>
                    <a:rPr lang="zh-CN" altLang="en-US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政策信息</a:t>
                  </a:r>
                  <a:r>
                    <a:rPr lang="en-US" altLang="zh-CN" sz="2200" b="1" dirty="0">
                      <a:solidFill>
                        <a:srgbClr val="FF0000"/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》</a:t>
                  </a:r>
                  <a:r>
                    <a:rPr lang="zh-CN" altLang="en-US" sz="2200" b="1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+mn-ea"/>
                      <a:ea typeface="+mn-ea"/>
                      <a:cs typeface="Arial" panose="020B0604020202020204" pitchFamily="34" charset="0"/>
                      <a:sym typeface="+mn-ea"/>
                    </a:rPr>
                    <a:t>了解招生入学相关政策信息”</a:t>
                  </a:r>
                  <a:endParaRPr lang="zh-CN" altLang="en-US" sz="2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ea typeface="+mn-ea"/>
                    <a:cs typeface="Arial" panose="020B0604020202020204" pitchFamily="34" charset="0"/>
                    <a:sym typeface="+mn-ea"/>
                  </a:endParaRPr>
                </a:p>
              </p:txBody>
            </p:sp>
          </p:grpSp>
        </p:grpSp>
        <p:grpSp>
          <p:nvGrpSpPr>
            <p:cNvPr id="37" name="组合 36"/>
            <p:cNvGrpSpPr/>
            <p:nvPr/>
          </p:nvGrpSpPr>
          <p:grpSpPr>
            <a:xfrm>
              <a:off x="3634382" y="4830273"/>
              <a:ext cx="8768467" cy="1402168"/>
              <a:chOff x="1965065" y="4728709"/>
              <a:chExt cx="9008781" cy="1402168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1965065" y="4728709"/>
                <a:ext cx="9008781" cy="1402168"/>
                <a:chOff x="596777" y="1625280"/>
                <a:chExt cx="9008781" cy="1402168"/>
              </a:xfrm>
            </p:grpSpPr>
            <p:sp>
              <p:nvSpPr>
                <p:cNvPr id="29" name="矩形: 圆角 28"/>
                <p:cNvSpPr/>
                <p:nvPr/>
              </p:nvSpPr>
              <p:spPr>
                <a:xfrm>
                  <a:off x="596777" y="1625280"/>
                  <a:ext cx="9008781" cy="140216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762000" dist="63500" dir="5400000" algn="ctr" rotWithShape="0">
                    <a:schemeClr val="bg1">
                      <a:lumMod val="50000"/>
                      <a:alpha val="1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zh-CN" altLang="en-US" dirty="0">
                    <a:solidFill>
                      <a:prstClr val="white"/>
                    </a:solidFill>
                    <a:ea typeface="思源宋体 CN" panose="02020700000000000000" pitchFamily="18" charset="-122"/>
                  </a:endParaRPr>
                </a:p>
              </p:txBody>
            </p:sp>
            <p:sp>
              <p:nvSpPr>
                <p:cNvPr id="30" name="椭圆 29"/>
                <p:cNvSpPr/>
                <p:nvPr/>
              </p:nvSpPr>
              <p:spPr>
                <a:xfrm>
                  <a:off x="804637" y="1839125"/>
                  <a:ext cx="974479" cy="974479"/>
                </a:xfrm>
                <a:prstGeom prst="ellipse">
                  <a:avLst/>
                </a:prstGeom>
                <a:solidFill>
                  <a:srgbClr val="1391D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2800" dirty="0">
                      <a:latin typeface="Arial Black" panose="020B0A04020102020204" pitchFamily="34" charset="0"/>
                      <a:ea typeface="思源宋体 CN" panose="02020700000000000000" pitchFamily="18" charset="-122"/>
                    </a:rPr>
                    <a:t>03</a:t>
                  </a:r>
                  <a:endParaRPr lang="zh-CN" altLang="en-US" sz="2800" dirty="0">
                    <a:latin typeface="Arial Black" panose="020B0A04020102020204" pitchFamily="34" charset="0"/>
                    <a:ea typeface="思源宋体 CN" panose="02020700000000000000" pitchFamily="18" charset="-122"/>
                  </a:endParaRPr>
                </a:p>
              </p:txBody>
            </p:sp>
          </p:grpSp>
          <p:sp>
            <p:nvSpPr>
              <p:cNvPr id="34" name="文本框 33"/>
              <p:cNvSpPr txBox="1"/>
              <p:nvPr/>
            </p:nvSpPr>
            <p:spPr>
              <a:xfrm>
                <a:off x="3147949" y="4880443"/>
                <a:ext cx="7316600" cy="1106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fontAlgn="b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2200" b="1" noProof="1">
                    <a:solidFill>
                      <a:srgbClr val="FF0000"/>
                    </a:solidFill>
                    <a:latin typeface="+mn-ea"/>
                    <a:ea typeface="+mn-ea"/>
                    <a:sym typeface="+mn-ea"/>
                  </a:rPr>
                  <a:t>申报入口：</a:t>
                </a:r>
                <a:r>
                  <a:rPr lang="zh-CN" altLang="en-US" sz="2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ea typeface="+mn-ea"/>
                    <a:cs typeface="+mn-ea"/>
                  </a:rPr>
                  <a:t>点击</a:t>
                </a:r>
                <a:r>
                  <a:rPr lang="en-US" altLang="zh-CN" sz="2200" b="1" dirty="0">
                    <a:solidFill>
                      <a:srgbClr val="FF0000"/>
                    </a:solidFill>
                    <a:latin typeface="+mn-ea"/>
                    <a:ea typeface="+mn-ea"/>
                    <a:cs typeface="+mn-ea"/>
                  </a:rPr>
                  <a:t>“</a:t>
                </a:r>
                <a:r>
                  <a:rPr lang="zh-CN" altLang="en-US" sz="2200" b="1" dirty="0">
                    <a:solidFill>
                      <a:srgbClr val="FF0000"/>
                    </a:solidFill>
                    <a:latin typeface="+mn-ea"/>
                    <a:ea typeface="+mn-ea"/>
                    <a:cs typeface="+mn-ea"/>
                  </a:rPr>
                  <a:t>家长报名入口</a:t>
                </a:r>
                <a:r>
                  <a:rPr lang="en-US" altLang="zh-CN" sz="2200" b="1" dirty="0">
                    <a:solidFill>
                      <a:srgbClr val="FF0000"/>
                    </a:solidFill>
                    <a:latin typeface="+mn-ea"/>
                    <a:ea typeface="+mn-ea"/>
                    <a:cs typeface="+mn-ea"/>
                  </a:rPr>
                  <a:t>”</a:t>
                </a:r>
                <a:r>
                  <a:rPr lang="zh-CN" altLang="en-US" sz="2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ea typeface="+mn-ea"/>
                    <a:cs typeface="+mn-ea"/>
                  </a:rPr>
                  <a:t>，选择对应申报入口（</a:t>
                </a:r>
                <a:r>
                  <a:rPr lang="zh-CN" altLang="en-US" sz="2200" b="1" dirty="0">
                    <a:solidFill>
                      <a:srgbClr val="FF0000"/>
                    </a:solidFill>
                    <a:latin typeface="+mn-ea"/>
                    <a:ea typeface="+mn-ea"/>
                    <a:cs typeface="+mn-ea"/>
                  </a:rPr>
                  <a:t>幼升小</a:t>
                </a:r>
                <a:r>
                  <a:rPr lang="zh-CN" altLang="en-US" sz="2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ea"/>
                    <a:ea typeface="+mn-ea"/>
                    <a:cs typeface="+mn-ea"/>
                  </a:rPr>
                  <a:t>）</a:t>
                </a:r>
                <a:endParaRPr lang="zh-CN" altLang="en-US" sz="2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  <a:ea typeface="+mn-ea"/>
                  <a:cs typeface="+mn-ea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4" name="任意多边形 40"/>
            <p:cNvSpPr/>
            <p:nvPr>
              <p:custDataLst>
                <p:tags r:id="rId6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 42"/>
            <p:cNvSpPr/>
            <p:nvPr>
              <p:custDataLst>
                <p:tags r:id="rId7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 38"/>
            <p:cNvSpPr/>
            <p:nvPr>
              <p:custDataLst>
                <p:tags r:id="rId8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  <p:pic>
        <p:nvPicPr>
          <p:cNvPr id="2050" name="Picture 2" descr="苹果手机 的图像结果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63" b="99346" l="9744" r="89744">
                        <a14:foregroundMark x1="47179" y1="6863" x2="47179" y2="6863"/>
                        <a14:foregroundMark x1="83590" y1="96078" x2="83590" y2="96078"/>
                        <a14:foregroundMark x1="44103" y1="99346" x2="44103" y2="99346"/>
                        <a14:foregroundMark x1="12821" y1="19608" x2="12821" y2="19608"/>
                        <a14:foregroundMark x1="12821" y1="28758" x2="12821" y2="28758"/>
                        <a14:backgroundMark x1="15385" y1="80719" x2="15385" y2="80719"/>
                        <a14:backgroundMark x1="51795" y1="8170" x2="51795" y2="8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50" y="545465"/>
            <a:ext cx="4281170" cy="639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组合 16"/>
          <p:cNvGrpSpPr/>
          <p:nvPr/>
        </p:nvGrpSpPr>
        <p:grpSpPr>
          <a:xfrm>
            <a:off x="708496" y="1001357"/>
            <a:ext cx="2752725" cy="5860415"/>
            <a:chOff x="12850" y="4920"/>
            <a:chExt cx="5125" cy="11390"/>
          </a:xfrm>
        </p:grpSpPr>
        <p:pic>
          <p:nvPicPr>
            <p:cNvPr id="2" name="图片 1" descr="1"/>
            <p:cNvPicPr>
              <a:picLocks noChangeAspect="1"/>
            </p:cNvPicPr>
            <p:nvPr/>
          </p:nvPicPr>
          <p:blipFill>
            <a:blip r:embed="rId11"/>
            <a:srcRect l="-231" t="-136" r="231" b="136"/>
            <a:stretch>
              <a:fillRect/>
            </a:stretch>
          </p:blipFill>
          <p:spPr>
            <a:xfrm>
              <a:off x="12850" y="4920"/>
              <a:ext cx="5125" cy="11390"/>
            </a:xfrm>
            <a:prstGeom prst="roundRect">
              <a:avLst>
                <a:gd name="adj" fmla="val 6964"/>
              </a:avLst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13225" y="12477"/>
              <a:ext cx="2154" cy="1021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9D9D9">
                      <a:alpha val="50196"/>
                    </a:srgb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08660" y="1012825"/>
            <a:ext cx="2712085" cy="5846445"/>
            <a:chOff x="12053" y="-1789"/>
            <a:chExt cx="5124" cy="11390"/>
          </a:xfrm>
        </p:grpSpPr>
        <p:pic>
          <p:nvPicPr>
            <p:cNvPr id="12" name="图片 11" descr="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2053" y="-1789"/>
              <a:ext cx="5125" cy="11390"/>
            </a:xfrm>
            <a:prstGeom prst="roundRect">
              <a:avLst>
                <a:gd name="adj" fmla="val 11395"/>
              </a:avLst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2279" y="3428"/>
              <a:ext cx="4650" cy="147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D9D9D9">
                      <a:alpha val="50196"/>
                    </a:srgb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 sz="1800">
                <a:sym typeface="+mn-ea"/>
              </a:endParaRPr>
            </a:p>
          </p:txBody>
        </p:sp>
      </p:grpSp>
      <p:pic>
        <p:nvPicPr>
          <p:cNvPr id="14" name="图片 13" descr="1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660" y="1051560"/>
            <a:ext cx="2753360" cy="5735320"/>
          </a:xfrm>
          <a:prstGeom prst="rect">
            <a:avLst/>
          </a:prstGeom>
        </p:spPr>
      </p:pic>
      <p:pic>
        <p:nvPicPr>
          <p:cNvPr id="25" name="图片 24" descr="IMG_273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1045" y="1051560"/>
            <a:ext cx="2748280" cy="5760720"/>
          </a:xfrm>
          <a:prstGeom prst="rect">
            <a:avLst/>
          </a:prstGeom>
        </p:spPr>
      </p:pic>
      <p:pic>
        <p:nvPicPr>
          <p:cNvPr id="31" name="图片 30" descr="IMG_273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3260" y="1056005"/>
            <a:ext cx="2806700" cy="57550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>
            <a:off x="7996555" y="16510"/>
            <a:ext cx="4802505" cy="7236460"/>
            <a:chOff x="9908" y="7"/>
            <a:chExt cx="9546" cy="10836"/>
          </a:xfrm>
        </p:grpSpPr>
        <p:sp>
          <p:nvSpPr>
            <p:cNvPr id="41" name="任意多边形 40"/>
            <p:cNvSpPr/>
            <p:nvPr>
              <p:custDataLst>
                <p:tags r:id="rId1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3" name="任意多边形 42"/>
            <p:cNvSpPr/>
            <p:nvPr>
              <p:custDataLst>
                <p:tags r:id="rId2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9" name="任意多边形 38"/>
            <p:cNvSpPr/>
            <p:nvPr>
              <p:custDataLst>
                <p:tags r:id="rId3"/>
              </p:custDataLst>
            </p:nvPr>
          </p:nvSpPr>
          <p:spPr>
            <a:xfrm>
              <a:off x="9908" y="1471"/>
              <a:ext cx="6507" cy="7889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764155" y="2182495"/>
            <a:ext cx="8201025" cy="2288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202</a:t>
            </a:r>
            <a:r>
              <a:rPr lang="en-US" altLang="zh-CN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年罗田县</a:t>
            </a: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义务教育招生管理系统</a:t>
            </a:r>
            <a:endParaRPr lang="zh-CN" altLang="en-US" sz="36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5000"/>
              </a:lnSpc>
            </a:pPr>
            <a:r>
              <a:rPr lang="zh-CN" altLang="en-US" sz="3600" b="1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幼升小申报说明</a:t>
            </a:r>
            <a:endParaRPr lang="zh-CN" altLang="en-US" sz="3600" b="1" spc="-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44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ln w="0">
                  <a:noFill/>
                </a:ln>
                <a:solidFill>
                  <a:srgbClr val="4472C4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如何进行申报</a:t>
            </a:r>
            <a:endParaRPr lang="zh-CN" altLang="en-US" sz="4400" b="1" cap="all" spc="1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思源黑体 CN Bold" panose="020B0800000000000000" charset="-122"/>
              <a:sym typeface="+mn-ea"/>
            </a:endParaRPr>
          </a:p>
        </p:txBody>
      </p:sp>
      <p:grpSp>
        <p:nvGrpSpPr>
          <p:cNvPr id="202" name="组合 201"/>
          <p:cNvGrpSpPr/>
          <p:nvPr/>
        </p:nvGrpSpPr>
        <p:grpSpPr>
          <a:xfrm>
            <a:off x="11428609" y="631518"/>
            <a:ext cx="704514" cy="113847"/>
            <a:chOff x="17050" y="943"/>
            <a:chExt cx="1052" cy="170"/>
          </a:xfrm>
        </p:grpSpPr>
        <p:sp>
          <p:nvSpPr>
            <p:cNvPr id="17" name="椭圆 16"/>
            <p:cNvSpPr/>
            <p:nvPr/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/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/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285075" y="1414692"/>
            <a:ext cx="1411450" cy="2266687"/>
            <a:chOff x="1181" y="2364"/>
            <a:chExt cx="1468" cy="2440"/>
          </a:xfrm>
        </p:grpSpPr>
        <p:sp>
          <p:nvSpPr>
            <p:cNvPr id="31" name="椭圆 30"/>
            <p:cNvSpPr/>
            <p:nvPr>
              <p:custDataLst>
                <p:tags r:id="rId4"/>
              </p:custDataLst>
            </p:nvPr>
          </p:nvSpPr>
          <p:spPr>
            <a:xfrm flipV="1">
              <a:off x="1603" y="2364"/>
              <a:ext cx="1046" cy="1046"/>
            </a:xfrm>
            <a:prstGeom prst="ellipse">
              <a:avLst/>
            </a:prstGeom>
            <a:gradFill>
              <a:gsLst>
                <a:gs pos="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2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1181" y="2419"/>
              <a:ext cx="1405" cy="23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fontAlgn="auto"/>
              <a:r>
                <a:rPr lang="en-US" altLang="zh-CN" sz="11285" b="1" cap="all" dirty="0">
                  <a:ln w="19050">
                    <a:solidFill>
                      <a:srgbClr val="3482F8"/>
                    </a:solidFill>
                  </a:ln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2</a:t>
              </a:r>
              <a:endParaRPr lang="en-US" altLang="zh-CN" sz="11285" b="1" cap="all" dirty="0">
                <a:ln w="19050">
                  <a:solidFill>
                    <a:srgbClr val="3482F8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154592" y="1853032"/>
            <a:ext cx="330827" cy="112508"/>
            <a:chOff x="8830" y="3370"/>
            <a:chExt cx="353" cy="120"/>
          </a:xfrm>
          <a:solidFill>
            <a:srgbClr val="085CE3"/>
          </a:solidFill>
        </p:grpSpPr>
        <p:sp>
          <p:nvSpPr>
            <p:cNvPr id="9" name="流程图: 摘录 8"/>
            <p:cNvSpPr/>
            <p:nvPr>
              <p:custDataLst>
                <p:tags r:id="rId6"/>
              </p:custDataLst>
            </p:nvPr>
          </p:nvSpPr>
          <p:spPr>
            <a:xfrm rot="5400000">
              <a:off x="880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流程图: 摘录 9"/>
            <p:cNvSpPr/>
            <p:nvPr>
              <p:custDataLst>
                <p:tags r:id="rId7"/>
              </p:custDataLst>
            </p:nvPr>
          </p:nvSpPr>
          <p:spPr>
            <a:xfrm rot="5400000">
              <a:off x="889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流程图: 摘录 12"/>
            <p:cNvSpPr/>
            <p:nvPr>
              <p:custDataLst>
                <p:tags r:id="rId8"/>
              </p:custDataLst>
            </p:nvPr>
          </p:nvSpPr>
          <p:spPr>
            <a:xfrm rot="5400000">
              <a:off x="8994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流程图: 摘录 25"/>
            <p:cNvSpPr/>
            <p:nvPr>
              <p:custDataLst>
                <p:tags r:id="rId9"/>
              </p:custDataLst>
            </p:nvPr>
          </p:nvSpPr>
          <p:spPr>
            <a:xfrm rot="5400000">
              <a:off x="9089" y="3396"/>
              <a:ext cx="120" cy="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 rot="5400000">
            <a:off x="95449" y="5394352"/>
            <a:ext cx="704514" cy="113847"/>
            <a:chOff x="17050" y="943"/>
            <a:chExt cx="1052" cy="170"/>
          </a:xfrm>
        </p:grpSpPr>
        <p:sp>
          <p:nvSpPr>
            <p:cNvPr id="19" name="椭圆 18"/>
            <p:cNvSpPr/>
            <p:nvPr>
              <p:custDataLst>
                <p:tags r:id="rId10"/>
              </p:custDataLst>
            </p:nvPr>
          </p:nvSpPr>
          <p:spPr>
            <a:xfrm>
              <a:off x="17050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>
              <p:custDataLst>
                <p:tags r:id="rId11"/>
              </p:custDataLst>
            </p:nvPr>
          </p:nvSpPr>
          <p:spPr>
            <a:xfrm>
              <a:off x="17344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>
              <p:custDataLst>
                <p:tags r:id="rId12"/>
              </p:custDataLst>
            </p:nvPr>
          </p:nvSpPr>
          <p:spPr>
            <a:xfrm>
              <a:off x="17638" y="943"/>
              <a:ext cx="170" cy="17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>
              <p:custDataLst>
                <p:tags r:id="rId13"/>
              </p:custDataLst>
            </p:nvPr>
          </p:nvSpPr>
          <p:spPr>
            <a:xfrm>
              <a:off x="17932" y="943"/>
              <a:ext cx="170" cy="170"/>
            </a:xfrm>
            <a:prstGeom prst="ellipse">
              <a:avLst/>
            </a:prstGeom>
            <a:solidFill>
              <a:srgbClr val="3482F8"/>
            </a:solidFill>
            <a:ln>
              <a:solidFill>
                <a:srgbClr val="3482F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单圆角矩形 15"/>
          <p:cNvSpPr/>
          <p:nvPr/>
        </p:nvSpPr>
        <p:spPr>
          <a:xfrm flipH="1">
            <a:off x="-32385" y="6012815"/>
            <a:ext cx="12870180" cy="1017905"/>
          </a:xfrm>
          <a:prstGeom prst="round1Rect">
            <a:avLst>
              <a:gd name="adj" fmla="val 50000"/>
            </a:avLst>
          </a:prstGeom>
          <a:solidFill>
            <a:srgbClr val="A3C6F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单圆角矩形 11"/>
          <p:cNvSpPr/>
          <p:nvPr/>
        </p:nvSpPr>
        <p:spPr>
          <a:xfrm flipH="1">
            <a:off x="-19050" y="6152515"/>
            <a:ext cx="12893675" cy="1078865"/>
          </a:xfrm>
          <a:prstGeom prst="round1Rect">
            <a:avLst>
              <a:gd name="adj" fmla="val 50000"/>
            </a:avLst>
          </a:prstGeom>
          <a:solidFill>
            <a:srgbClr val="085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0" y="1096150"/>
            <a:ext cx="12858750" cy="61365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16972" y="248859"/>
            <a:ext cx="11952624" cy="693421"/>
            <a:chOff x="503" y="327"/>
            <a:chExt cx="17848" cy="1140"/>
          </a:xfrm>
        </p:grpSpPr>
        <p:grpSp>
          <p:nvGrpSpPr>
            <p:cNvPr id="152" name="组合 151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153" name="矩形 152"/>
              <p:cNvSpPr/>
              <p:nvPr userDrawn="1">
                <p:custDataLst>
                  <p:tags r:id="rId1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2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503" y="329"/>
              <a:ext cx="17800" cy="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（一）准备相关申报资料</a:t>
              </a:r>
              <a:endParaRPr lang="zh-CN" altLang="en-US" sz="32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369695" y="1627228"/>
            <a:ext cx="4771660" cy="1848653"/>
            <a:chOff x="768019" y="1594733"/>
            <a:chExt cx="4771660" cy="1848653"/>
          </a:xfrm>
        </p:grpSpPr>
        <p:sp>
          <p:nvSpPr>
            <p:cNvPr id="12" name="圆角矩形 15"/>
            <p:cNvSpPr/>
            <p:nvPr>
              <p:custDataLst>
                <p:tags r:id="rId5"/>
              </p:custDataLst>
            </p:nvPr>
          </p:nvSpPr>
          <p:spPr>
            <a:xfrm>
              <a:off x="1104781" y="1594733"/>
              <a:ext cx="4434898" cy="1848653"/>
            </a:xfrm>
            <a:prstGeom prst="roundRect">
              <a:avLst>
                <a:gd name="adj" fmla="val 8034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1146A2">
                  <a:alpha val="24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 panose="020B0400000000000000" pitchFamily="34" charset="-122"/>
                <a:ea typeface="思源黑体 CN Medium" panose="020B0600000000000000" pitchFamily="34" charset="-122"/>
                <a:cs typeface="+mn-cs"/>
                <a:sym typeface="思源黑体 CN Normal" panose="020B0400000000000000" pitchFamily="34" charset="-122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768019" y="2078583"/>
              <a:ext cx="697865" cy="697865"/>
              <a:chOff x="7330" y="5257"/>
              <a:chExt cx="950" cy="950"/>
            </a:xfrm>
          </p:grpSpPr>
          <p:sp>
            <p:nvSpPr>
              <p:cNvPr id="14" name="椭圆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7330" y="5257"/>
                <a:ext cx="951" cy="951"/>
              </a:xfrm>
              <a:prstGeom prst="ellipse">
                <a:avLst/>
              </a:prstGeom>
              <a:gradFill>
                <a:gsLst>
                  <a:gs pos="41000">
                    <a:srgbClr val="3482F8"/>
                  </a:gs>
                  <a:gs pos="100000">
                    <a:srgbClr val="0D65D4"/>
                  </a:gs>
                </a:gsLst>
                <a:lin ang="11280000" scaled="0"/>
              </a:gradFill>
              <a:ln w="12700">
                <a:noFill/>
              </a:ln>
              <a:effectLst>
                <a:outerShdw blurRad="228600" dir="21480000" algn="tl" rotWithShape="0">
                  <a:srgbClr val="000000">
                    <a:lumMod val="50000"/>
                    <a:lumOff val="50000"/>
                    <a:alpha val="32000"/>
                  </a:srgbClr>
                </a:outerShdw>
              </a:effectLst>
            </p:spPr>
            <p:style>
              <a:lnRef idx="2">
                <a:srgbClr val="C70505">
                  <a:shade val="50000"/>
                </a:srgbClr>
              </a:lnRef>
              <a:fillRef idx="1">
                <a:srgbClr val="C70505"/>
              </a:fillRef>
              <a:effectRef idx="0">
                <a:srgbClr val="C70505"/>
              </a:effectRef>
              <a:fontRef idx="minor">
                <a:srgbClr val="FFFFFF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zh-CN" altLang="en-US">
                  <a:effectLst>
                    <a:outerShdw blurRad="101600" dist="63500" dir="2700000" algn="tl" rotWithShape="0">
                      <a:srgbClr val="535597">
                        <a:alpha val="40000"/>
                      </a:srgbClr>
                    </a:outerShdw>
                  </a:effectLst>
                  <a:latin typeface="思源黑体旧字形 Light" charset="0"/>
                  <a:ea typeface="思源黑体旧字形 Light" charset="0"/>
                  <a:cs typeface="思源黑体旧字形 Light" panose="020B0300000000000000" charset="-128"/>
                  <a:sym typeface="思源黑体 CN Normal" panose="020B0400000000000000" pitchFamily="34" charset="-122"/>
                </a:endParaRPr>
              </a:p>
            </p:txBody>
          </p:sp>
          <p:sp>
            <p:nvSpPr>
              <p:cNvPr id="15" name="燕尾形 1"/>
              <p:cNvSpPr/>
              <p:nvPr/>
            </p:nvSpPr>
            <p:spPr>
              <a:xfrm>
                <a:off x="7663" y="5568"/>
                <a:ext cx="345" cy="330"/>
              </a:xfrm>
              <a:prstGeom prst="chevron">
                <a:avLst/>
              </a:prstGeom>
              <a:solidFill>
                <a:schemeClr val="bg1"/>
              </a:solidFill>
              <a:ln>
                <a:solidFill>
                  <a:srgbClr val="FFFED2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" name="圆角矩形 15"/>
          <p:cNvSpPr/>
          <p:nvPr>
            <p:custDataLst>
              <p:tags r:id="rId7"/>
            </p:custDataLst>
          </p:nvPr>
        </p:nvSpPr>
        <p:spPr>
          <a:xfrm>
            <a:off x="6838142" y="1594733"/>
            <a:ext cx="4434898" cy="1848653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501380" y="2078583"/>
            <a:ext cx="697865" cy="697865"/>
            <a:chOff x="7330" y="5257"/>
            <a:chExt cx="950" cy="950"/>
          </a:xfrm>
        </p:grpSpPr>
        <p:sp>
          <p:nvSpPr>
            <p:cNvPr id="4" name="椭圆 3"/>
            <p:cNvSpPr/>
            <p:nvPr>
              <p:custDataLst>
                <p:tags r:id="rId8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8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圆角矩形 15"/>
          <p:cNvSpPr/>
          <p:nvPr>
            <p:custDataLst>
              <p:tags r:id="rId9"/>
            </p:custDataLst>
          </p:nvPr>
        </p:nvSpPr>
        <p:spPr>
          <a:xfrm>
            <a:off x="1706457" y="4264370"/>
            <a:ext cx="4434898" cy="1848653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369695" y="4748220"/>
            <a:ext cx="697865" cy="697865"/>
            <a:chOff x="7330" y="5257"/>
            <a:chExt cx="950" cy="950"/>
          </a:xfrm>
        </p:grpSpPr>
        <p:sp>
          <p:nvSpPr>
            <p:cNvPr id="17" name="椭圆 16"/>
            <p:cNvSpPr/>
            <p:nvPr>
              <p:custDataLst>
                <p:tags r:id="rId10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圆角矩形 15"/>
          <p:cNvSpPr/>
          <p:nvPr>
            <p:custDataLst>
              <p:tags r:id="rId11"/>
            </p:custDataLst>
          </p:nvPr>
        </p:nvSpPr>
        <p:spPr>
          <a:xfrm>
            <a:off x="6854107" y="4264370"/>
            <a:ext cx="4434898" cy="1848653"/>
          </a:xfrm>
          <a:prstGeom prst="roundRect">
            <a:avLst>
              <a:gd name="adj" fmla="val 8034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1146A2">
                <a:alpha val="24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Normal" panose="020B0400000000000000" pitchFamily="34" charset="-122"/>
              <a:ea typeface="思源黑体 CN Medium" panose="020B0600000000000000" pitchFamily="34" charset="-122"/>
              <a:cs typeface="+mn-cs"/>
              <a:sym typeface="思源黑体 CN Normal" panose="020B0400000000000000" pitchFamily="34" charset="-122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6517345" y="4748220"/>
            <a:ext cx="697865" cy="697865"/>
            <a:chOff x="7330" y="5257"/>
            <a:chExt cx="950" cy="950"/>
          </a:xfrm>
        </p:grpSpPr>
        <p:sp>
          <p:nvSpPr>
            <p:cNvPr id="25" name="椭圆 24"/>
            <p:cNvSpPr/>
            <p:nvPr>
              <p:custDataLst>
                <p:tags r:id="rId12"/>
              </p:custDataLst>
            </p:nvPr>
          </p:nvSpPr>
          <p:spPr>
            <a:xfrm>
              <a:off x="7330" y="5257"/>
              <a:ext cx="951" cy="951"/>
            </a:xfrm>
            <a:prstGeom prst="ellipse">
              <a:avLst/>
            </a:prstGeom>
            <a:gradFill>
              <a:gsLst>
                <a:gs pos="41000">
                  <a:srgbClr val="3482F8"/>
                </a:gs>
                <a:gs pos="100000">
                  <a:srgbClr val="0D65D4"/>
                </a:gs>
              </a:gsLst>
              <a:lin ang="11280000" scaled="0"/>
            </a:gradFill>
            <a:ln w="12700">
              <a:noFill/>
            </a:ln>
            <a:effectLst>
              <a:outerShdw blurRad="228600" dir="21480000" algn="tl" rotWithShape="0">
                <a:srgbClr val="000000">
                  <a:lumMod val="50000"/>
                  <a:lumOff val="50000"/>
                  <a:alpha val="32000"/>
                </a:srgbClr>
              </a:outerShdw>
            </a:effectLst>
          </p:spPr>
          <p:style>
            <a:lnRef idx="2">
              <a:srgbClr val="C70505">
                <a:shade val="50000"/>
              </a:srgbClr>
            </a:lnRef>
            <a:fillRef idx="1">
              <a:srgbClr val="C70505"/>
            </a:fillRef>
            <a:effectRef idx="0">
              <a:srgbClr val="C70505"/>
            </a:effectRef>
            <a:fontRef idx="minor">
              <a:srgbClr val="FFFFFF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effectLst>
                  <a:outerShdw blurRad="101600" dist="63500" dir="2700000" algn="tl" rotWithShape="0">
                    <a:srgbClr val="535597">
                      <a:alpha val="40000"/>
                    </a:srgbClr>
                  </a:outerShdw>
                </a:effectLst>
                <a:latin typeface="思源黑体旧字形 Light" charset="0"/>
                <a:ea typeface="思源黑体旧字形 Light" charset="0"/>
                <a:cs typeface="思源黑体旧字形 Light" panose="020B0300000000000000" charset="-128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燕尾形 1"/>
            <p:cNvSpPr/>
            <p:nvPr/>
          </p:nvSpPr>
          <p:spPr>
            <a:xfrm>
              <a:off x="7663" y="5568"/>
              <a:ext cx="345" cy="330"/>
            </a:xfrm>
            <a:prstGeom prst="chevron">
              <a:avLst/>
            </a:prstGeom>
            <a:solidFill>
              <a:schemeClr val="bg1"/>
            </a:solidFill>
            <a:ln>
              <a:solidFill>
                <a:srgbClr val="FFFED2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3472595" y="3430600"/>
            <a:ext cx="2136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ym typeface="+mn-ea"/>
              </a:rPr>
              <a:t>	</a:t>
            </a:r>
            <a:endParaRPr lang="zh-CN" altLang="en-US" dirty="0"/>
          </a:p>
        </p:txBody>
      </p:sp>
      <p:sp>
        <p:nvSpPr>
          <p:cNvPr id="30" name="文本框 29"/>
          <p:cNvSpPr txBox="1"/>
          <p:nvPr/>
        </p:nvSpPr>
        <p:spPr>
          <a:xfrm>
            <a:off x="2829866" y="2287198"/>
            <a:ext cx="21347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ea typeface="+mn-ea"/>
                <a:sym typeface="+mn-ea"/>
              </a:rPr>
              <a:t>学生户口簿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8150981" y="2299733"/>
            <a:ext cx="21845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ea typeface="+mn-ea"/>
                <a:sym typeface="+mn-ea"/>
              </a:rPr>
              <a:t>学生出生证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2612713" y="4841026"/>
            <a:ext cx="27361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ea typeface="+mn-ea"/>
                <a:sym typeface="+mn-ea"/>
              </a:rPr>
              <a:t>房产证件资料</a:t>
            </a:r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107555" y="4097655"/>
            <a:ext cx="4112260" cy="22898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+mn-ea"/>
                <a:ea typeface="+mn-ea"/>
                <a:sym typeface="+mn-ea"/>
              </a:rPr>
              <a:t>水、电、气三者之一的</a:t>
            </a:r>
            <a:endParaRPr lang="en-US" altLang="zh-CN" sz="2400" b="1" dirty="0">
              <a:latin typeface="+mn-ea"/>
              <a:ea typeface="+mn-ea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+mn-ea"/>
                <a:ea typeface="+mn-ea"/>
                <a:sym typeface="+mn-ea"/>
              </a:rPr>
              <a:t>近</a:t>
            </a:r>
            <a:r>
              <a:rPr lang="en-US" altLang="zh-CN" sz="2400" b="1" dirty="0">
                <a:latin typeface="+mn-ea"/>
                <a:ea typeface="+mn-ea"/>
                <a:sym typeface="+mn-ea"/>
              </a:rPr>
              <a:t>6</a:t>
            </a:r>
            <a:r>
              <a:rPr lang="zh-CN" altLang="en-US" sz="2400" b="1" dirty="0">
                <a:latin typeface="+mn-ea"/>
                <a:ea typeface="+mn-ea"/>
                <a:sym typeface="+mn-ea"/>
              </a:rPr>
              <a:t>个月份的机打发票</a:t>
            </a:r>
            <a:r>
              <a:rPr lang="zh-CN" altLang="en-US" sz="1600" b="1" dirty="0">
                <a:latin typeface="+mn-ea"/>
                <a:ea typeface="+mn-ea"/>
                <a:sym typeface="+mn-ea"/>
              </a:rPr>
              <a:t>（上传第</a:t>
            </a:r>
            <a:r>
              <a:rPr lang="en-US" altLang="zh-CN" sz="1600" b="1" dirty="0">
                <a:latin typeface="+mn-ea"/>
                <a:ea typeface="+mn-ea"/>
                <a:sym typeface="+mn-ea"/>
              </a:rPr>
              <a:t>1</a:t>
            </a:r>
            <a:r>
              <a:rPr lang="zh-CN" altLang="en-US" sz="1600" b="1" dirty="0">
                <a:latin typeface="+mn-ea"/>
                <a:ea typeface="+mn-ea"/>
                <a:sym typeface="+mn-ea"/>
              </a:rPr>
              <a:t>个月、第</a:t>
            </a:r>
            <a:r>
              <a:rPr lang="en-US" altLang="zh-CN" sz="1600" b="1" dirty="0">
                <a:latin typeface="+mn-ea"/>
                <a:ea typeface="+mn-ea"/>
                <a:sym typeface="+mn-ea"/>
              </a:rPr>
              <a:t>6</a:t>
            </a:r>
            <a:r>
              <a:rPr lang="zh-CN" altLang="en-US" sz="1600" b="1" dirty="0">
                <a:latin typeface="+mn-ea"/>
                <a:ea typeface="+mn-ea"/>
                <a:sym typeface="+mn-ea"/>
              </a:rPr>
              <a:t>个月的两张发票）</a:t>
            </a:r>
            <a:endParaRPr lang="en-US" altLang="zh-CN" sz="2400" b="1" dirty="0">
              <a:latin typeface="+mn-ea"/>
              <a:ea typeface="+mn-ea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  <a:sym typeface="+mn-ea"/>
              </a:rPr>
              <a:t>（非支付宝等缴费截图）</a:t>
            </a:r>
            <a:endParaRPr lang="zh-CN" altLang="en-US" sz="2400" b="1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9" name="任意多边形 40"/>
            <p:cNvSpPr/>
            <p:nvPr>
              <p:custDataLst>
                <p:tags r:id="rId13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0" name="任意多边形 42"/>
            <p:cNvSpPr/>
            <p:nvPr>
              <p:custDataLst>
                <p:tags r:id="rId14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19" name="任意多边形 38"/>
            <p:cNvSpPr/>
            <p:nvPr>
              <p:custDataLst>
                <p:tags r:id="rId15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1006" y="1096150"/>
            <a:ext cx="12858750" cy="6136500"/>
          </a:xfrm>
          <a:prstGeom prst="rect">
            <a:avLst/>
          </a:prstGeom>
          <a:gradFill>
            <a:gsLst>
              <a:gs pos="0">
                <a:schemeClr val="accent1">
                  <a:alpha val="37000"/>
                </a:schemeClr>
              </a:gs>
              <a:gs pos="100000">
                <a:schemeClr val="accent1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16972" y="248859"/>
            <a:ext cx="11952624" cy="693421"/>
            <a:chOff x="503" y="327"/>
            <a:chExt cx="17848" cy="1140"/>
          </a:xfrm>
        </p:grpSpPr>
        <p:grpSp>
          <p:nvGrpSpPr>
            <p:cNvPr id="152" name="组合 151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153" name="矩形 152"/>
              <p:cNvSpPr/>
              <p:nvPr userDrawn="1">
                <p:custDataLst>
                  <p:tags r:id="rId1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2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503" y="329"/>
              <a:ext cx="17800" cy="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（二）了解申报整体流程</a:t>
              </a:r>
              <a:endParaRPr lang="zh-CN" altLang="en-US" sz="3200" b="1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cxnSp>
        <p:nvCxnSpPr>
          <p:cNvPr id="5" name="直接连接符 4"/>
          <p:cNvCxnSpPr/>
          <p:nvPr>
            <p:custDataLst>
              <p:tags r:id="rId5"/>
            </p:custDataLst>
          </p:nvPr>
        </p:nvCxnSpPr>
        <p:spPr>
          <a:xfrm flipH="1" flipV="1">
            <a:off x="4997687" y="3778458"/>
            <a:ext cx="2015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五边形 10"/>
          <p:cNvSpPr/>
          <p:nvPr>
            <p:custDataLst>
              <p:tags r:id="rId6"/>
            </p:custDataLst>
          </p:nvPr>
        </p:nvSpPr>
        <p:spPr>
          <a:xfrm>
            <a:off x="553374" y="3936132"/>
            <a:ext cx="11716222" cy="525707"/>
          </a:xfrm>
          <a:prstGeom prst="homePlate">
            <a:avLst/>
          </a:prstGeom>
          <a:solidFill>
            <a:schemeClr val="accent1"/>
          </a:solidFill>
          <a:ln w="19050">
            <a:gradFill>
              <a:gsLst>
                <a:gs pos="20000">
                  <a:schemeClr val="accent1">
                    <a:alpha val="0"/>
                  </a:schemeClr>
                </a:gs>
                <a:gs pos="90000">
                  <a:schemeClr val="accent1"/>
                </a:gs>
              </a:gsLst>
              <a:lin ang="0" scaled="1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>
              <a:solidFill>
                <a:schemeClr val="bg1"/>
              </a:solidFill>
              <a:latin typeface="+mn-ea"/>
              <a:sym typeface="+mn-ea"/>
            </a:endParaRPr>
          </a:p>
        </p:txBody>
      </p:sp>
      <p:sp>
        <p:nvSpPr>
          <p:cNvPr id="19" name="流程图: 延期 18"/>
          <p:cNvSpPr/>
          <p:nvPr>
            <p:custDataLst>
              <p:tags r:id="rId7"/>
            </p:custDataLst>
          </p:nvPr>
        </p:nvSpPr>
        <p:spPr>
          <a:xfrm>
            <a:off x="887177" y="1973871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01</a:t>
            </a:r>
            <a:endParaRPr lang="en-US" altLang="zh-CN" sz="2000" b="1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8"/>
            </p:custDataLst>
          </p:nvPr>
        </p:nvSpPr>
        <p:spPr>
          <a:xfrm>
            <a:off x="1088906" y="2654326"/>
            <a:ext cx="2711193" cy="110431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包括申报类型、手机号、申报人姓名、身份证号码，此为系统自动显示核验申报人信息（无须填报）。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9"/>
            </p:custDataLst>
          </p:nvPr>
        </p:nvSpPr>
        <p:spPr>
          <a:xfrm>
            <a:off x="1628499" y="1978237"/>
            <a:ext cx="1526223" cy="4078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基本信息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cxnSp>
        <p:nvCxnSpPr>
          <p:cNvPr id="27" name="直接连接符 26"/>
          <p:cNvCxnSpPr/>
          <p:nvPr>
            <p:custDataLst>
              <p:tags r:id="rId10"/>
            </p:custDataLst>
          </p:nvPr>
        </p:nvCxnSpPr>
        <p:spPr>
          <a:xfrm flipH="1">
            <a:off x="883561" y="2007282"/>
            <a:ext cx="5374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>
            <p:custDataLst>
              <p:tags r:id="rId11"/>
            </p:custDataLst>
          </p:nvPr>
        </p:nvSpPr>
        <p:spPr>
          <a:xfrm>
            <a:off x="5299023" y="5147832"/>
            <a:ext cx="2748025" cy="40082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选择相对应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房产类型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房主与学生关系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填写相对应的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所有人身份证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上传相关房产证件照片。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31" name="流程图: 延期 30"/>
          <p:cNvSpPr/>
          <p:nvPr>
            <p:custDataLst>
              <p:tags r:id="rId12"/>
            </p:custDataLst>
          </p:nvPr>
        </p:nvSpPr>
        <p:spPr>
          <a:xfrm>
            <a:off x="4999676" y="5757772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04</a:t>
            </a:r>
            <a:endParaRPr lang="en-US" altLang="zh-CN" sz="2000" b="1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33" name="矩形 32"/>
          <p:cNvSpPr/>
          <p:nvPr>
            <p:custDataLst>
              <p:tags r:id="rId13"/>
            </p:custDataLst>
          </p:nvPr>
        </p:nvSpPr>
        <p:spPr>
          <a:xfrm>
            <a:off x="5919566" y="5831177"/>
            <a:ext cx="1774448" cy="4071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房产信息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35" name="流程图: 延期 34"/>
          <p:cNvSpPr/>
          <p:nvPr>
            <p:custDataLst>
              <p:tags r:id="rId14"/>
            </p:custDataLst>
          </p:nvPr>
        </p:nvSpPr>
        <p:spPr>
          <a:xfrm>
            <a:off x="6598167" y="1959495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05</a:t>
            </a:r>
            <a:endParaRPr lang="en-US" altLang="zh-CN" sz="2000" b="1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38" name="矩形 37"/>
          <p:cNvSpPr/>
          <p:nvPr>
            <p:custDataLst>
              <p:tags r:id="rId15"/>
            </p:custDataLst>
          </p:nvPr>
        </p:nvSpPr>
        <p:spPr>
          <a:xfrm>
            <a:off x="6950218" y="2625266"/>
            <a:ext cx="2110862" cy="9938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根据所申报房产信息，上传该房产水、电、天然气机打发票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6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个月。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39" name="矩形 38"/>
          <p:cNvSpPr/>
          <p:nvPr>
            <p:custDataLst>
              <p:tags r:id="rId16"/>
            </p:custDataLst>
          </p:nvPr>
        </p:nvSpPr>
        <p:spPr>
          <a:xfrm>
            <a:off x="7295472" y="1990058"/>
            <a:ext cx="1261026" cy="4078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入住信息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cxnSp>
        <p:nvCxnSpPr>
          <p:cNvPr id="40" name="直接连接符 39"/>
          <p:cNvCxnSpPr/>
          <p:nvPr>
            <p:custDataLst>
              <p:tags r:id="rId17"/>
            </p:custDataLst>
          </p:nvPr>
        </p:nvCxnSpPr>
        <p:spPr>
          <a:xfrm flipH="1">
            <a:off x="6593334" y="2075762"/>
            <a:ext cx="5374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>
            <p:custDataLst>
              <p:tags r:id="rId18"/>
            </p:custDataLst>
          </p:nvPr>
        </p:nvCxnSpPr>
        <p:spPr>
          <a:xfrm flipH="1" flipV="1">
            <a:off x="8939165" y="3725005"/>
            <a:ext cx="2015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流程图: 延期 41"/>
          <p:cNvSpPr/>
          <p:nvPr>
            <p:custDataLst>
              <p:tags r:id="rId19"/>
            </p:custDataLst>
          </p:nvPr>
        </p:nvSpPr>
        <p:spPr>
          <a:xfrm>
            <a:off x="8948081" y="5747385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06</a:t>
            </a:r>
            <a:endParaRPr lang="en-US" altLang="zh-CN" sz="2000" b="1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43" name="矩形 42"/>
          <p:cNvSpPr/>
          <p:nvPr>
            <p:custDataLst>
              <p:tags r:id="rId20"/>
            </p:custDataLst>
          </p:nvPr>
        </p:nvSpPr>
        <p:spPr>
          <a:xfrm>
            <a:off x="9641630" y="5822779"/>
            <a:ext cx="1699422" cy="4071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其它信息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44" name="矩形 43"/>
          <p:cNvSpPr/>
          <p:nvPr>
            <p:custDataLst>
              <p:tags r:id="rId21"/>
            </p:custDataLst>
          </p:nvPr>
        </p:nvSpPr>
        <p:spPr>
          <a:xfrm>
            <a:off x="9146721" y="4515535"/>
            <a:ext cx="2239898" cy="102001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根据所申报的房产具体位置，选择相对应的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居住片区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及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民办就读意愿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选择。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cxnSp>
        <p:nvCxnSpPr>
          <p:cNvPr id="45" name="直接连接符 44"/>
          <p:cNvCxnSpPr/>
          <p:nvPr>
            <p:custDataLst>
              <p:tags r:id="rId22"/>
            </p:custDataLst>
          </p:nvPr>
        </p:nvCxnSpPr>
        <p:spPr>
          <a:xfrm flipH="1">
            <a:off x="9886195" y="2216080"/>
            <a:ext cx="5374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流程图: 延期 45"/>
          <p:cNvSpPr/>
          <p:nvPr>
            <p:custDataLst>
              <p:tags r:id="rId23"/>
            </p:custDataLst>
          </p:nvPr>
        </p:nvSpPr>
        <p:spPr>
          <a:xfrm>
            <a:off x="9886195" y="2029610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07</a:t>
            </a:r>
            <a:endParaRPr lang="en-US" altLang="zh-CN" sz="2000" b="1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47" name="矩形 46"/>
          <p:cNvSpPr/>
          <p:nvPr>
            <p:custDataLst>
              <p:tags r:id="rId24"/>
            </p:custDataLst>
          </p:nvPr>
        </p:nvSpPr>
        <p:spPr>
          <a:xfrm>
            <a:off x="10133742" y="2647800"/>
            <a:ext cx="1836073" cy="110431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提示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信息提交成功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，填报完成。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48" name="矩形 47"/>
          <p:cNvSpPr/>
          <p:nvPr>
            <p:custDataLst>
              <p:tags r:id="rId25"/>
            </p:custDataLst>
          </p:nvPr>
        </p:nvSpPr>
        <p:spPr>
          <a:xfrm>
            <a:off x="10503900" y="2067162"/>
            <a:ext cx="1283126" cy="4078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填报完成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cxnSp>
        <p:nvCxnSpPr>
          <p:cNvPr id="49" name="直接连接符 48"/>
          <p:cNvCxnSpPr/>
          <p:nvPr>
            <p:custDataLst>
              <p:tags r:id="rId26"/>
            </p:custDataLst>
          </p:nvPr>
        </p:nvCxnSpPr>
        <p:spPr>
          <a:xfrm flipH="1" flipV="1">
            <a:off x="1583279" y="3778459"/>
            <a:ext cx="2015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流程图: 延期 49"/>
          <p:cNvSpPr/>
          <p:nvPr>
            <p:custDataLst>
              <p:tags r:id="rId27"/>
            </p:custDataLst>
          </p:nvPr>
        </p:nvSpPr>
        <p:spPr>
          <a:xfrm>
            <a:off x="1583279" y="5785902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02</a:t>
            </a:r>
            <a:endParaRPr lang="en-US" altLang="zh-CN" sz="2000" b="1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51" name="矩形 50"/>
          <p:cNvSpPr/>
          <p:nvPr>
            <p:custDataLst>
              <p:tags r:id="rId28"/>
            </p:custDataLst>
          </p:nvPr>
        </p:nvSpPr>
        <p:spPr>
          <a:xfrm>
            <a:off x="2186571" y="5814913"/>
            <a:ext cx="1346077" cy="4071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户籍信息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52" name="矩形 51"/>
          <p:cNvSpPr/>
          <p:nvPr>
            <p:custDataLst>
              <p:tags r:id="rId29"/>
            </p:custDataLst>
          </p:nvPr>
        </p:nvSpPr>
        <p:spPr>
          <a:xfrm>
            <a:off x="1721431" y="4595979"/>
            <a:ext cx="2661944" cy="98359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选择相对应</a:t>
            </a:r>
            <a:r>
              <a:rPr 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户籍属地</a:t>
            </a:r>
            <a:r>
              <a:rPr 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、填报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学生姓名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、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性别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”“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学生身份证号</a:t>
            </a:r>
            <a:r>
              <a:rPr lang="en-US" altLang="zh-CN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等信息进行户籍核验。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cxnSp>
        <p:nvCxnSpPr>
          <p:cNvPr id="53" name="直接连接符 52"/>
          <p:cNvCxnSpPr/>
          <p:nvPr>
            <p:custDataLst>
              <p:tags r:id="rId30"/>
            </p:custDataLst>
          </p:nvPr>
        </p:nvCxnSpPr>
        <p:spPr>
          <a:xfrm flipH="1">
            <a:off x="4000070" y="2272960"/>
            <a:ext cx="5374" cy="2524235"/>
          </a:xfrm>
          <a:prstGeom prst="line">
            <a:avLst/>
          </a:prstGeom>
          <a:ln w="25400">
            <a:gradFill>
              <a:gsLst>
                <a:gs pos="17000">
                  <a:schemeClr val="accent1">
                    <a:alpha val="0"/>
                  </a:schemeClr>
                </a:gs>
                <a:gs pos="61000">
                  <a:schemeClr val="accent1"/>
                </a:gs>
              </a:gsLst>
              <a:lin ang="162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图: 延期 53"/>
          <p:cNvSpPr/>
          <p:nvPr>
            <p:custDataLst>
              <p:tags r:id="rId31"/>
            </p:custDataLst>
          </p:nvPr>
        </p:nvSpPr>
        <p:spPr>
          <a:xfrm>
            <a:off x="4000087" y="1947488"/>
            <a:ext cx="502703" cy="537184"/>
          </a:xfrm>
          <a:prstGeom prst="flowChartDelay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2000" b="1">
                <a:solidFill>
                  <a:schemeClr val="bg1"/>
                </a:solidFill>
                <a:effectLst>
                  <a:outerShdw blurRad="50800" dist="38100" dir="5400000" algn="t" rotWithShape="0">
                    <a:schemeClr val="accent1">
                      <a:lumMod val="75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03</a:t>
            </a:r>
            <a:endParaRPr lang="en-US" altLang="zh-CN" sz="2000" b="1" dirty="0">
              <a:solidFill>
                <a:schemeClr val="bg1"/>
              </a:solidFill>
              <a:effectLst>
                <a:outerShdw blurRad="50800" dist="38100" dir="5400000" algn="t" rotWithShape="0">
                  <a:schemeClr val="accent1">
                    <a:lumMod val="75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55" name="矩形 54"/>
          <p:cNvSpPr/>
          <p:nvPr>
            <p:custDataLst>
              <p:tags r:id="rId32"/>
            </p:custDataLst>
          </p:nvPr>
        </p:nvSpPr>
        <p:spPr>
          <a:xfrm>
            <a:off x="4589812" y="1983981"/>
            <a:ext cx="1845866" cy="4078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出生证信息</a:t>
            </a:r>
            <a:endParaRPr lang="zh-CN" altLang="en-US" sz="2400" b="1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56" name="矩形 55"/>
          <p:cNvSpPr/>
          <p:nvPr>
            <p:custDataLst>
              <p:tags r:id="rId33"/>
            </p:custDataLst>
          </p:nvPr>
        </p:nvSpPr>
        <p:spPr>
          <a:xfrm>
            <a:off x="4398749" y="2625266"/>
            <a:ext cx="1703691" cy="13654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481965"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+mn-ea"/>
                <a:ea typeface="+mn-ea"/>
                <a:cs typeface="+mn-ea"/>
              </a:rPr>
              <a:t>根据提示上报出生信息及父母信息。</a:t>
            </a:r>
            <a:endParaRPr lang="zh-CN" altLang="en-US" sz="1400" dirty="0">
              <a:solidFill>
                <a:schemeClr val="bg1"/>
              </a:solidFill>
              <a:latin typeface="+mn-ea"/>
              <a:ea typeface="+mn-ea"/>
              <a:cs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3" name="任意多边形 40"/>
            <p:cNvSpPr/>
            <p:nvPr>
              <p:custDataLst>
                <p:tags r:id="rId34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 42"/>
            <p:cNvSpPr/>
            <p:nvPr>
              <p:custDataLst>
                <p:tags r:id="rId35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 38"/>
            <p:cNvSpPr/>
            <p:nvPr>
              <p:custDataLst>
                <p:tags r:id="rId36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29833" y="5097104"/>
            <a:ext cx="12918415" cy="2147595"/>
          </a:xfrm>
          <a:prstGeom prst="rect">
            <a:avLst/>
          </a:prstGeom>
          <a:gradFill>
            <a:gsLst>
              <a:gs pos="0">
                <a:schemeClr val="accent1"/>
              </a:gs>
              <a:gs pos="67000">
                <a:srgbClr val="33AAFF"/>
              </a:gs>
              <a:gs pos="88000">
                <a:schemeClr val="accent3">
                  <a:lumMod val="60000"/>
                  <a:lumOff val="4000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5400000" scaled="0"/>
          </a:gradFill>
          <a:ln w="31750">
            <a:noFill/>
          </a:ln>
          <a:effectLst>
            <a:outerShdw blurRad="381000" dist="38100" sx="98000" sy="98000" algn="tr" rotWithShape="0">
              <a:srgbClr val="002D64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16972" y="248859"/>
            <a:ext cx="11952624" cy="1104608"/>
            <a:chOff x="503" y="327"/>
            <a:chExt cx="17848" cy="1816"/>
          </a:xfrm>
        </p:grpSpPr>
        <p:grpSp>
          <p:nvGrpSpPr>
            <p:cNvPr id="152" name="组合 151"/>
            <p:cNvGrpSpPr/>
            <p:nvPr/>
          </p:nvGrpSpPr>
          <p:grpSpPr>
            <a:xfrm>
              <a:off x="856" y="327"/>
              <a:ext cx="17495" cy="1140"/>
              <a:chOff x="1095" y="327"/>
              <a:chExt cx="16993" cy="1140"/>
            </a:xfrm>
          </p:grpSpPr>
          <p:sp>
            <p:nvSpPr>
              <p:cNvPr id="153" name="矩形 152"/>
              <p:cNvSpPr/>
              <p:nvPr userDrawn="1">
                <p:custDataLst>
                  <p:tags r:id="rId1"/>
                </p:custDataLst>
              </p:nvPr>
            </p:nvSpPr>
            <p:spPr>
              <a:xfrm flipH="1">
                <a:off x="6642" y="327"/>
                <a:ext cx="11446" cy="1134"/>
              </a:xfrm>
              <a:prstGeom prst="rect">
                <a:avLst/>
              </a:prstGeom>
              <a:gradFill>
                <a:gsLst>
                  <a:gs pos="46000">
                    <a:srgbClr val="A3C6FC">
                      <a:alpha val="0"/>
                    </a:srgbClr>
                  </a:gs>
                  <a:gs pos="100000">
                    <a:srgbClr val="3482F8">
                      <a:alpha val="19000"/>
                    </a:srgb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zh-CN"/>
              </a:p>
            </p:txBody>
          </p:sp>
          <p:cxnSp>
            <p:nvCxnSpPr>
              <p:cNvPr id="154" name="直接连接符 153"/>
              <p:cNvCxnSpPr/>
              <p:nvPr userDrawn="1">
                <p:custDataLst>
                  <p:tags r:id="rId2"/>
                </p:custDataLst>
              </p:nvPr>
            </p:nvCxnSpPr>
            <p:spPr>
              <a:xfrm>
                <a:off x="2536" y="1467"/>
                <a:ext cx="15504" cy="0"/>
              </a:xfrm>
              <a:prstGeom prst="line">
                <a:avLst/>
              </a:prstGeom>
              <a:ln w="12700">
                <a:solidFill>
                  <a:srgbClr val="A3C6FC">
                    <a:alpha val="4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 userDrawn="1">
                <p:custDataLst>
                  <p:tags r:id="rId3"/>
                </p:custDataLst>
              </p:nvPr>
            </p:nvCxnSpPr>
            <p:spPr>
              <a:xfrm>
                <a:off x="1095" y="1450"/>
                <a:ext cx="1465" cy="0"/>
              </a:xfrm>
              <a:prstGeom prst="line">
                <a:avLst/>
              </a:prstGeom>
              <a:ln w="38100" cap="rnd">
                <a:solidFill>
                  <a:srgbClr val="3482F8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503" y="329"/>
              <a:ext cx="17800" cy="1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Arial" panose="020B0604020202020204" pitchFamily="34" charset="0"/>
                  <a:ea typeface="微软雅黑" panose="020B0503020204020204" pitchFamily="34" charset="-122"/>
                </a:rPr>
                <a:t>（三）具体填报相关信息</a:t>
              </a:r>
              <a:br>
                <a:rPr lang="zh-CN" altLang="en-US" sz="3375" b="1" dirty="0">
                  <a:latin typeface="Arial" panose="020B0604020202020204" pitchFamily="34" charset="0"/>
                  <a:ea typeface="微软雅黑" panose="020B0503020204020204" pitchFamily="34" charset="-122"/>
                </a:rPr>
              </a:br>
              <a:endParaRPr lang="zh-CN" altLang="en-US" sz="3375" b="1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058412" y="787801"/>
            <a:ext cx="4682458" cy="6327188"/>
            <a:chOff x="1070444" y="745375"/>
            <a:chExt cx="4682458" cy="6327188"/>
          </a:xfrm>
        </p:grpSpPr>
        <p:pic>
          <p:nvPicPr>
            <p:cNvPr id="2050" name="Picture 2" descr="苹果手机 的图像结果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863" b="99346" l="9744" r="89744">
                          <a14:foregroundMark x1="47179" y1="6863" x2="47179" y2="6863"/>
                          <a14:foregroundMark x1="83590" y1="96078" x2="83590" y2="96078"/>
                          <a14:foregroundMark x1="44103" y1="99346" x2="44103" y2="99346"/>
                          <a14:foregroundMark x1="12821" y1="19608" x2="12821" y2="19608"/>
                          <a14:foregroundMark x1="12821" y1="28758" x2="12821" y2="28758"/>
                          <a14:backgroundMark x1="15385" y1="80719" x2="15385" y2="80719"/>
                          <a14:backgroundMark x1="51795" y1="8170" x2="51795" y2="81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444" y="745375"/>
              <a:ext cx="4682458" cy="63271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图片 1" descr="D:\桌面文件\图片1.png图片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rcRect/>
            <a:stretch>
              <a:fillRect/>
            </a:stretch>
          </p:blipFill>
          <p:spPr>
            <a:xfrm>
              <a:off x="1878798" y="1138119"/>
              <a:ext cx="3065750" cy="5826760"/>
            </a:xfrm>
            <a:prstGeom prst="roundRect">
              <a:avLst>
                <a:gd name="adj" fmla="val 8988"/>
              </a:avLst>
            </a:prstGeom>
          </p:spPr>
        </p:pic>
      </p:grpSp>
      <p:sp>
        <p:nvSpPr>
          <p:cNvPr id="4" name="标题 1"/>
          <p:cNvSpPr txBox="1"/>
          <p:nvPr/>
        </p:nvSpPr>
        <p:spPr>
          <a:xfrm>
            <a:off x="5637320" y="1825704"/>
            <a:ext cx="6768470" cy="367257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altLang="zh-CN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1.</a:t>
            </a:r>
            <a:r>
              <a:rPr lang="zh-CN" altLang="en-US" sz="3200" b="1" dirty="0">
                <a:solidFill>
                  <a:schemeClr val="accent1"/>
                </a:solidFill>
                <a:latin typeface="+mn-ea"/>
                <a:ea typeface="+mn-ea"/>
                <a:sym typeface="+mn-ea"/>
              </a:rPr>
              <a:t>基本信息</a:t>
            </a:r>
            <a:br>
              <a:rPr lang="zh-CN" altLang="en-US" sz="3200" dirty="0">
                <a:solidFill>
                  <a:schemeClr val="accent1"/>
                </a:solidFill>
                <a:latin typeface="+mn-ea"/>
                <a:ea typeface="+mn-ea"/>
              </a:rPr>
            </a:b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申报类型、手机号、申报人姓名、身份证号码，此为系统自动显示核验申报人信息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  <a:cs typeface="+mn-ea"/>
                <a:sym typeface="+mn-ea"/>
              </a:rPr>
              <a:t>（无须填报自动生成）</a:t>
            </a: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。</a:t>
            </a:r>
            <a:endParaRPr lang="zh-CN" altLang="en-US" sz="3200" dirty="0">
              <a:latin typeface="+mn-ea"/>
              <a:ea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1581097" y="0"/>
            <a:ext cx="1309493" cy="952620"/>
            <a:chOff x="10611" y="7"/>
            <a:chExt cx="8843" cy="10836"/>
          </a:xfrm>
        </p:grpSpPr>
        <p:sp>
          <p:nvSpPr>
            <p:cNvPr id="9" name="任意多边形 40"/>
            <p:cNvSpPr/>
            <p:nvPr>
              <p:custDataLst>
                <p:tags r:id="rId9"/>
              </p:custDataLst>
            </p:nvPr>
          </p:nvSpPr>
          <p:spPr>
            <a:xfrm>
              <a:off x="12853" y="471"/>
              <a:ext cx="6358" cy="10260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6358" h="10260">
                  <a:moveTo>
                    <a:pt x="4099" y="10260"/>
                  </a:moveTo>
                  <a:lnTo>
                    <a:pt x="0" y="0"/>
                  </a:lnTo>
                  <a:lnTo>
                    <a:pt x="3534" y="0"/>
                  </a:lnTo>
                  <a:lnTo>
                    <a:pt x="6358" y="7068"/>
                  </a:lnTo>
                  <a:lnTo>
                    <a:pt x="6358" y="10260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42"/>
            <p:cNvSpPr/>
            <p:nvPr>
              <p:custDataLst>
                <p:tags r:id="rId10"/>
              </p:custDataLst>
            </p:nvPr>
          </p:nvSpPr>
          <p:spPr>
            <a:xfrm>
              <a:off x="10611" y="7"/>
              <a:ext cx="8843" cy="10836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843" h="10836">
                  <a:moveTo>
                    <a:pt x="7634" y="10836"/>
                  </a:moveTo>
                  <a:lnTo>
                    <a:pt x="4329" y="10836"/>
                  </a:lnTo>
                  <a:lnTo>
                    <a:pt x="0" y="0"/>
                  </a:lnTo>
                  <a:lnTo>
                    <a:pt x="4514" y="0"/>
                  </a:lnTo>
                  <a:lnTo>
                    <a:pt x="8843" y="10836"/>
                  </a:lnTo>
                  <a:lnTo>
                    <a:pt x="7634" y="10836"/>
                  </a:lnTo>
                  <a:close/>
                </a:path>
              </a:pathLst>
            </a:custGeom>
            <a:gradFill>
              <a:gsLst>
                <a:gs pos="35000">
                  <a:srgbClr val="A3C6FC">
                    <a:alpha val="0"/>
                  </a:srgbClr>
                </a:gs>
                <a:gs pos="96000">
                  <a:srgbClr val="3482F8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38"/>
            <p:cNvSpPr/>
            <p:nvPr>
              <p:custDataLst>
                <p:tags r:id="rId11"/>
              </p:custDataLst>
            </p:nvPr>
          </p:nvSpPr>
          <p:spPr>
            <a:xfrm>
              <a:off x="10646" y="1471"/>
              <a:ext cx="6507" cy="9213"/>
            </a:xfrm>
            <a:custGeom>
              <a:avLst/>
              <a:gdLst>
                <a:gd name="adj" fmla="val 59481"/>
                <a:gd name="maxAdj" fmla="*/ 100000 w ss"/>
                <a:gd name="a" fmla="pin 0 adj maxAdj"/>
                <a:gd name="x1" fmla="*/ ss a 100000"/>
                <a:gd name="x2" fmla="+- r 0 x1"/>
                <a:gd name="x3" fmla="*/ x2 1 2"/>
                <a:gd name="dx" fmla="+- x2 0 x1"/>
                <a:gd name="il" fmla="?: dx x1 l"/>
                <a:gd name="ir" fmla="?: dx x2 r"/>
              </a:gdLst>
              <a:ahLst/>
              <a:cxnLst>
                <a:cxn ang="3">
                  <a:pos x="x3" y="t"/>
                </a:cxn>
                <a:cxn ang="cd2">
                  <a:pos x="x1" y="vc"/>
                </a:cxn>
                <a:cxn ang="cd4">
                  <a:pos x="x3" y="b"/>
                </a:cxn>
                <a:cxn ang="0">
                  <a:pos x="r" y="vc"/>
                </a:cxn>
              </a:cxnLst>
              <a:rect l="l" t="t" r="r" b="b"/>
              <a:pathLst>
                <a:path w="8231" h="9323">
                  <a:moveTo>
                    <a:pt x="4507" y="0"/>
                  </a:moveTo>
                  <a:lnTo>
                    <a:pt x="8231" y="9323"/>
                  </a:lnTo>
                  <a:lnTo>
                    <a:pt x="3724" y="9323"/>
                  </a:lnTo>
                  <a:lnTo>
                    <a:pt x="0" y="0"/>
                  </a:lnTo>
                  <a:lnTo>
                    <a:pt x="4507" y="0"/>
                  </a:lnTo>
                  <a:close/>
                </a:path>
              </a:pathLst>
            </a:custGeom>
            <a:gradFill>
              <a:gsLst>
                <a:gs pos="0">
                  <a:srgbClr val="A3C6FC">
                    <a:alpha val="0"/>
                  </a:srgbClr>
                </a:gs>
                <a:gs pos="100000">
                  <a:srgbClr val="A3C6FC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dirty="0"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30941_2*m_h_i*1_2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03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i"/>
  <p:tag name="KSO_WM_UNIT_INDEX" val="1_1"/>
  <p:tag name="KSO_WM_UNIT_ID" val="diagram20230941_2*m_i*1_1"/>
  <p:tag name="KSO_WM_TEMPLATE_CATEGORY" val="diagram"/>
  <p:tag name="KSO_WM_TEMPLATE_INDEX" val="20230941"/>
  <p:tag name="KSO_WM_UNIT_LAYERLEVEL" val="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1,&quot;foreColorIndex&quot;:5,&quot;pos&quot;:0.20000000298023224,&quot;transparency&quot;:1},{&quot;brightness&quot;:0,&quot;colorType&quot;:1,&quot;foreColorIndex&quot;:5,&quot;pos&quot;:0.899999976158142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UNIT_LINE_FORE_SCHEMECOLOR_INDEX" val="5"/>
  <p:tag name="KSO_WM_UNIT_TEXT_FILL_FORE_SCHEMECOLOR_INDEX" val="2"/>
  <p:tag name="KSO_WM_UNIT_TEXT_FILL_TYPE" val="1"/>
  <p:tag name="KSO_WM_UNIT_USESOURCEFORMAT_APPLY" val="0"/>
</p:tagLst>
</file>

<file path=ppt/tags/tag104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1"/>
  <p:tag name="KSO_WM_UNIT_ID" val="diagram20230941_2*m_h_i*1_1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1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0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0941_2*m_h_f*1_1_1"/>
  <p:tag name="KSO_WM_TEMPLATE_CATEGORY" val="diagram"/>
  <p:tag name="KSO_WM_TEMPLATE_INDEX" val="2023094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0941_2*m_h_a*1_1_1"/>
  <p:tag name="KSO_WM_TEMPLATE_CATEGORY" val="diagram"/>
  <p:tag name="KSO_WM_TEMPLATE_INDEX" val="2023094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07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30941_2*m_h_i*1_1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0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0941_2*m_h_f*1_2_1"/>
  <p:tag name="KSO_WM_TEMPLATE_CATEGORY" val="diagram"/>
  <p:tag name="KSO_WM_TEMPLATE_INDEX" val="2023094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09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2"/>
  <p:tag name="KSO_WM_UNIT_ID" val="diagram20230941_2*m_h_i*1_2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0941_2*m_h_a*1_2_1"/>
  <p:tag name="KSO_WM_TEMPLATE_CATEGORY" val="diagram"/>
  <p:tag name="KSO_WM_TEMPLATE_INDEX" val="2023094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11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0230941_2*m_h_i*1_3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12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0941_2*m_h_f*1_3_1"/>
  <p:tag name="KSO_WM_TEMPLATE_CATEGORY" val="diagram"/>
  <p:tag name="KSO_WM_TEMPLATE_INDEX" val="2023094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0941_2*m_h_a*1_3_1"/>
  <p:tag name="KSO_WM_TEMPLATE_CATEGORY" val="diagram"/>
  <p:tag name="KSO_WM_TEMPLATE_INDEX" val="20230941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14.xml><?xml version="1.0" encoding="utf-8"?>
<p:tagLst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30941_2*m_h_i*1_3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25.0477165354331,&quot;left&quot;:43.57275590551181,&quot;top&quot;:71.22732283464563,&quot;width&quot;:922.5371653543307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1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30941_2*m_h_i*1_2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1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2"/>
  <p:tag name="KSO_WM_UNIT_ID" val="diagram20230941_2*m_h_i*1_2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0941_2*m_h_a*1_2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1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0941_2*m_h_f*1_2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1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30941_2*m_h_i*1_3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0230941_2*m_h_i*1_3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0941_2*m_h_f*1_3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0941_2*m_h_a*1_3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23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30941_2*m_h_i*1_2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2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2"/>
  <p:tag name="KSO_WM_UNIT_ID" val="diagram20230941_2*m_h_i*1_2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2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0941_2*m_h_a*1_2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8.4966176863542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2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0941_2*m_h_f*1_2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9.38850393700784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2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30941_2*m_h_i*1_3_2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9.38850393700784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.17000000178813934,&quot;transparency&quot;:1},{&quot;brightness&quot;:0,&quot;colorType&quot;:1,&quot;foreColorIndex&quot;:5,&quot;pos&quot;:0.6100000143051147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12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0230941_2*m_h_i*1_3_1"/>
  <p:tag name="KSO_WM_TEMPLATE_CATEGORY" val="diagram"/>
  <p:tag name="KSO_WM_TEMPLATE_INDEX" val="2023094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49.38850393700784,&quot;left&quot;:46.87957638718008,&quot;top&quot;:135.2251968503937,&quot;width&quot;:880.64990234375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3"/>
  <p:tag name="KSO_WM_UNIT_FILL_TYPE" val="1"/>
  <p:tag name="KSO_WM_UNIT_FILL_FORE_SCHEMECOLOR_INDEX" val="5"/>
  <p:tag name="KSO_WM_UNIT_FILL_FORE_SCHEMECOLOR_INDEX_BRIGHTNESS" val="0"/>
  <p:tag name="KSO_WM_UNIT_TEXT_SHADOW_SCHEMECOLOR_INDEX" val="5"/>
  <p:tag name="KSO_WM_UNIT_USESOURCEFORMAT_APPLY" val="0"/>
</p:tagLst>
</file>

<file path=ppt/tags/tag12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0941_2*m_h_a*1_3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349.38850393700784,&quot;left&quot;:46.87957638718008,&quot;top&quot;:135.2251968503937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0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0941_2*m_h_f*1_3_1"/>
  <p:tag name="KSO_WM_TEMPLATE_CATEGORY" val="diagram"/>
  <p:tag name="KSO_WM_TEMPLATE_INDEX" val="2023094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m1-1"/>
  <p:tag name="KSO_WM_DIAGRAM_MAX_ITEMCNT" val="6"/>
  <p:tag name="KSO_WM_DIAGRAM_MIN_ITEMCNT" val="2"/>
  <p:tag name="KSO_WM_DIAGRAM_VIRTUALLY_FRAME" val="{&quot;height&quot;:413.3863779527559,&quot;left&quot;:46.87957638718008,&quot;top&quot;:71.22732283464563,&quot;width&quot;:880.64990234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文字是您思想的提炼，请尽量言简意赅的阐述观点"/>
  <p:tag name="KSO_WM_UNIT_TEXT_FILL_FORE_SCHEMECOLOR_INDEX" val="1"/>
  <p:tag name="KSO_WM_UNIT_TEXT_FILL_TYPE" val="1"/>
  <p:tag name="KSO_WM_UNIT_USESOURCEFORMAT_APPLY" val="0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UNIT_PLACING_PICTURE_USER_VIEWPORT" val="{&quot;height&quot;:9189.722834645669,&quot;width&quot;:4827.952755905511}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BEAUTIFY_FLAG" val="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30.xml><?xml version="1.0" encoding="utf-8"?>
<p:tagLst xmlns:p="http://schemas.openxmlformats.org/presentationml/2006/main"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BEAUTIFY_FLAG" val=""/>
</p:tagLst>
</file>

<file path=ppt/tags/tag263.xml><?xml version="1.0" encoding="utf-8"?>
<p:tagLst xmlns:p="http://schemas.openxmlformats.org/presentationml/2006/main">
  <p:tag name="KSO_WM_BEAUTIFY_FLAG" val=""/>
</p:tagLst>
</file>

<file path=ppt/tags/tag264.xml><?xml version="1.0" encoding="utf-8"?>
<p:tagLst xmlns:p="http://schemas.openxmlformats.org/presentationml/2006/main">
  <p:tag name="KSO_WM_BEAUTIFY_FLAG" val=""/>
</p:tagLst>
</file>

<file path=ppt/tags/tag265.xml><?xml version="1.0" encoding="utf-8"?>
<p:tagLst xmlns:p="http://schemas.openxmlformats.org/presentationml/2006/main">
  <p:tag name="KSO_WM_BEAUTIFY_FLAG" val=""/>
</p:tagLst>
</file>

<file path=ppt/tags/tag266.xml><?xml version="1.0" encoding="utf-8"?>
<p:tagLst xmlns:p="http://schemas.openxmlformats.org/presentationml/2006/main">
  <p:tag name="KSO_WM_BEAUTIFY_FLAG" val=""/>
</p:tagLst>
</file>

<file path=ppt/tags/tag267.xml><?xml version="1.0" encoding="utf-8"?>
<p:tagLst xmlns:p="http://schemas.openxmlformats.org/presentationml/2006/main">
  <p:tag name="KSO_WM_BEAUTIFY_FLAG" val=""/>
</p:tagLst>
</file>

<file path=ppt/tags/tag268.xml><?xml version="1.0" encoding="utf-8"?>
<p:tagLst xmlns:p="http://schemas.openxmlformats.org/presentationml/2006/main">
  <p:tag name="KSO_WM_BEAUTIFY_FLAG" val=""/>
</p:tagLst>
</file>

<file path=ppt/tags/tag269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70.xml><?xml version="1.0" encoding="utf-8"?>
<p:tagLst xmlns:p="http://schemas.openxmlformats.org/presentationml/2006/main">
  <p:tag name="KSO_WM_BEAUTIFY_FLAG" val=""/>
</p:tagLst>
</file>

<file path=ppt/tags/tag271.xml><?xml version="1.0" encoding="utf-8"?>
<p:tagLst xmlns:p="http://schemas.openxmlformats.org/presentationml/2006/main">
  <p:tag name="KSO_WM_BEAUTIFY_FLAG" val=""/>
</p:tagLst>
</file>

<file path=ppt/tags/tag272.xml><?xml version="1.0" encoding="utf-8"?>
<p:tagLst xmlns:p="http://schemas.openxmlformats.org/presentationml/2006/main">
  <p:tag name="KSO_WM_BEAUTIFY_FLAG" val=""/>
</p:tagLst>
</file>

<file path=ppt/tags/tag273.xml><?xml version="1.0" encoding="utf-8"?>
<p:tagLst xmlns:p="http://schemas.openxmlformats.org/presentationml/2006/main">
  <p:tag name="KSO_WM_BEAUTIFY_FLAG" val=""/>
</p:tagLst>
</file>

<file path=ppt/tags/tag274.xml><?xml version="1.0" encoding="utf-8"?>
<p:tagLst xmlns:p="http://schemas.openxmlformats.org/presentationml/2006/main">
  <p:tag name="KSO_WM_BEAUTIFY_FLAG" val=""/>
</p:tagLst>
</file>

<file path=ppt/tags/tag275.xml><?xml version="1.0" encoding="utf-8"?>
<p:tagLst xmlns:p="http://schemas.openxmlformats.org/presentationml/2006/main">
  <p:tag name="KSO_WM_BEAUTIFY_FLAG" val=""/>
</p:tagLst>
</file>

<file path=ppt/tags/tag276.xml><?xml version="1.0" encoding="utf-8"?>
<p:tagLst xmlns:p="http://schemas.openxmlformats.org/presentationml/2006/main">
  <p:tag name="KSO_WM_BEAUTIFY_FLAG" val=""/>
</p:tagLst>
</file>

<file path=ppt/tags/tag277.xml><?xml version="1.0" encoding="utf-8"?>
<p:tagLst xmlns:p="http://schemas.openxmlformats.org/presentationml/2006/main">
  <p:tag name="KSO_WM_BEAUTIFY_FLAG" val=""/>
</p:tagLst>
</file>

<file path=ppt/tags/tag278.xml><?xml version="1.0" encoding="utf-8"?>
<p:tagLst xmlns:p="http://schemas.openxmlformats.org/presentationml/2006/main">
  <p:tag name="KSO_WM_BEAUTIFY_FLAG" val="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80.xml><?xml version="1.0" encoding="utf-8"?>
<p:tagLst xmlns:p="http://schemas.openxmlformats.org/presentationml/2006/main">
  <p:tag name="KSO_WM_BEAUTIFY_FLAG" val=""/>
</p:tagLst>
</file>

<file path=ppt/tags/tag281.xml><?xml version="1.0" encoding="utf-8"?>
<p:tagLst xmlns:p="http://schemas.openxmlformats.org/presentationml/2006/main">
  <p:tag name="KSO_WM_BEAUTIFY_FLAG" val=""/>
</p:tagLst>
</file>

<file path=ppt/tags/tag282.xml><?xml version="1.0" encoding="utf-8"?>
<p:tagLst xmlns:p="http://schemas.openxmlformats.org/presentationml/2006/main">
  <p:tag name="KSO_WM_BEAUTIFY_FLAG" val="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DIAGRAM_VIRTUALLY_FRAME" val="{&quot;height&quot;:310.2221320877676,&quot;left&quot;:54.50727813961002,&quot;top&quot;:148.6999938964844,&quot;width&quot;:951.8906746162954}"/>
</p:tagLst>
</file>

<file path=ppt/tags/tag287.xml><?xml version="1.0" encoding="utf-8"?>
<p:tagLst xmlns:p="http://schemas.openxmlformats.org/presentationml/2006/main">
  <p:tag name="KSO_WM_UNIT_VALUE" val="271*2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2474_2*l_h_d*1_1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10.2221320877676,&quot;left&quot;:54.50727813961002,&quot;top&quot;:148.6999938964844,&quot;width&quot;:951.8906746162954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"/>
  <p:tag name="KSO_WM_UNIT_LINE_FILL_TYPE" val="2"/>
  <p:tag name="KSO_WM_UNIT_USESOURCEFORMAT_APPLY" val="0"/>
</p:tagLst>
</file>

<file path=ppt/tags/tag28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74_2*l_h_a*1_1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10.2221320877676,&quot;left&quot;:54.50727813961002,&quot;top&quot;:148.6999938964844,&quot;width&quot;:951.890674616295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8"/>
  <p:tag name="KSO_WM_DIAGRAM_VERSION" val="3"/>
  <p:tag name="KSO_WM_DIAGRAM_COLOR_TRICK" val="1"/>
  <p:tag name="KSO_WM_DIAGRAM_COLOR_TEXT_CAN_REMOVE" val="n"/>
  <p:tag name="KSO_WM_UNIT_PRESET_TEXT" val="添加文档标题"/>
  <p:tag name="KSO_WM_UNIT_TEXT_FILL_FORE_SCHEMECOLOR_INDEX" val="1"/>
  <p:tag name="KSO_WM_UNIT_TEXT_FILL_TYPE" val="1"/>
  <p:tag name="KSO_WM_UNIT_USESOURCEFORMAT_APPLY" val="0"/>
</p:tagLst>
</file>

<file path=ppt/tags/tag289.xml><?xml version="1.0" encoding="utf-8"?>
<p:tagLst xmlns:p="http://schemas.openxmlformats.org/presentationml/2006/main">
  <p:tag name="KSO_WM_DIAGRAM_VIRTUALLY_FRAME" val="{&quot;height&quot;:310.2221320877676,&quot;left&quot;:54.50727813961002,&quot;top&quot;:148.6999938964844,&quot;width&quot;:951.8906746162954}"/>
</p:tagLst>
</file>

<file path=ppt/tags/tag29.xml><?xml version="1.0" encoding="utf-8"?>
<p:tagLst xmlns:p="http://schemas.openxmlformats.org/presentationml/2006/main">
  <p:tag name="KSO_WM_BEAUTIFY_FLAG" val=""/>
</p:tagLst>
</file>

<file path=ppt/tags/tag2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74_2*l_h_a*1_2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10.2221320877676,&quot;left&quot;:54.50727813961002,&quot;top&quot;:148.6999938964844,&quot;width&quot;:951.890674616295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9"/>
  <p:tag name="KSO_WM_DIAGRAM_VERSION" val="3"/>
  <p:tag name="KSO_WM_DIAGRAM_COLOR_TRICK" val="1"/>
  <p:tag name="KSO_WM_DIAGRAM_COLOR_TEXT_CAN_REMOVE" val="n"/>
  <p:tag name="KSO_WM_UNIT_PRESET_TEXT" val="添加文档标题"/>
  <p:tag name="KSO_WM_UNIT_TEXT_FILL_FORE_SCHEMECOLOR_INDEX" val="1"/>
  <p:tag name="KSO_WM_UNIT_TEXT_FILL_TYPE" val="1"/>
  <p:tag name="KSO_WM_UNIT_USESOURCEFORMAT_APPLY" val="0"/>
</p:tagLst>
</file>

<file path=ppt/tags/tag291.xml><?xml version="1.0" encoding="utf-8"?>
<p:tagLst xmlns:p="http://schemas.openxmlformats.org/presentationml/2006/main">
  <p:tag name="KSO_WM_UNIT_VALUE" val="271*2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2474_2*l_h_d*1_2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10.2221320877676,&quot;left&quot;:54.50727813961002,&quot;top&quot;:148.6999938964844,&quot;width&quot;:951.8906746162954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"/>
  <p:tag name="KSO_WM_UNIT_LINE_FILL_TYPE" val="2"/>
  <p:tag name="KSO_WM_UNIT_USESOURCEFORMAT_APPLY" val="0"/>
</p:tagLst>
</file>

<file path=ppt/tags/tag2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2474_2*l_h_a*1_3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10.2221320877676,&quot;left&quot;:54.50727813961002,&quot;top&quot;:148.6999938964844,&quot;width&quot;:951.890674616295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9"/>
  <p:tag name="KSO_WM_DIAGRAM_VERSION" val="3"/>
  <p:tag name="KSO_WM_DIAGRAM_COLOR_TRICK" val="1"/>
  <p:tag name="KSO_WM_DIAGRAM_COLOR_TEXT_CAN_REMOVE" val="n"/>
  <p:tag name="KSO_WM_UNIT_PRESET_TEXT" val="添加文档标题"/>
  <p:tag name="KSO_WM_UNIT_TEXT_FILL_FORE_SCHEMECOLOR_INDEX" val="1"/>
  <p:tag name="KSO_WM_UNIT_TEXT_FILL_TYPE" val="1"/>
  <p:tag name="KSO_WM_UNIT_USESOURCEFORMAT_APPLY" val="0"/>
</p:tagLst>
</file>

<file path=ppt/tags/tag293.xml><?xml version="1.0" encoding="utf-8"?>
<p:tagLst xmlns:p="http://schemas.openxmlformats.org/presentationml/2006/main">
  <p:tag name="KSO_WM_UNIT_VALUE" val="271*27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3_1"/>
  <p:tag name="KSO_WM_UNIT_ID" val="diagram20232474_2*l_h_d*1_3_1"/>
  <p:tag name="KSO_WM_TEMPLATE_CATEGORY" val="diagram"/>
  <p:tag name="KSO_WM_TEMPLATE_INDEX" val="20232474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310.2221320877676,&quot;left&quot;:54.50727813961002,&quot;top&quot;:148.6999938964844,&quot;width&quot;:951.8906746162954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VERSION" val="3"/>
  <p:tag name="KSO_WM_DIAGRAM_COLOR_TRICK" val="1"/>
  <p:tag name="KSO_WM_DIAGRAM_COLOR_TEXT_CAN_REMOVE" val="n"/>
  <p:tag name="KSO_WM_UNIT_LINE_FORE_SCHEMECOLOR_INDEX" val="1"/>
  <p:tag name="KSO_WM_UNIT_LINE_FILL_TYPE" val="2"/>
  <p:tag name="KSO_WM_UNIT_USESOURCEFORMAT_APPLY" val="0"/>
</p:tagLst>
</file>

<file path=ppt/tags/tag294.xml><?xml version="1.0" encoding="utf-8"?>
<p:tagLst xmlns:p="http://schemas.openxmlformats.org/presentationml/2006/main">
  <p:tag name="KSO_WM_BEAUTIFY_FLAG" val="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BEAUTIFY_FLAG" val=""/>
</p:tagLst>
</file>

<file path=ppt/tags/tag300.xml><?xml version="1.0" encoding="utf-8"?>
<p:tagLst xmlns:p="http://schemas.openxmlformats.org/presentationml/2006/main">
  <p:tag name="KSO_WM_BEAUTIFY_FLAG" val="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"/>
</p:tagLst>
</file>

<file path=ppt/tags/tag31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14_1*l_h_a*1_1_1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25"/>
  <p:tag name="KSO_WM_DIAGRAM_GROUP_CODE" val="l1-1"/>
  <p:tag name="KSO_WM_DIAGRAM_MAX_ITEMCNT" val="6"/>
  <p:tag name="KSO_WM_DIAGRAM_MIN_ITEMCNT" val="2"/>
  <p:tag name="KSO_WM_DIAGRAM_VIRTUALLY_FRAME" val="{&quot;height&quot;:455.16685371459,&quot;left&quot;:52.7,&quot;top&quot;:94.88314628541002,&quot;width&quot;:901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USESOURCEFORMAT_APPLY" val="0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714_1*l_h_a*1_2_1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25"/>
  <p:tag name="KSO_WM_DIAGRAM_GROUP_CODE" val="l1-1"/>
  <p:tag name="KSO_WM_DIAGRAM_MAX_ITEMCNT" val="6"/>
  <p:tag name="KSO_WM_DIAGRAM_MIN_ITEMCNT" val="2"/>
  <p:tag name="KSO_WM_DIAGRAM_VIRTUALLY_FRAME" val="{&quot;height&quot;:455.16685371459,&quot;left&quot;:52.7,&quot;top&quot;:94.88314628541002,&quot;width&quot;:901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USESOURCEFORMAT_APPLY" val="0"/>
</p:tagLst>
</file>

<file path=ppt/tags/tag32.xml><?xml version="1.0" encoding="utf-8"?>
<p:tagLst xmlns:p="http://schemas.openxmlformats.org/presentationml/2006/main">
  <p:tag name="KSO_WM_BEAUTIFY_FLAG" val=""/>
</p:tagLst>
</file>

<file path=ppt/tags/tag320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UNIT_INDEX" val="1_1_1"/>
  <p:tag name="KSO_WM_UNIT_ID" val="diagram20231714_1*l_h_f*1_1_1"/>
  <p:tag name="KSO_WM_TEMPLATE_CATEGORY" val="diagram"/>
  <p:tag name="KSO_WM_TEMPLATE_INDEX" val="20231714"/>
  <p:tag name="KSO_WM_UNIT_LAYERLEVEL" val="1_1_1"/>
  <p:tag name="KSO_WM_TAG_VERSION" val="3.0"/>
  <p:tag name="KSO_WM_BEAUTIFY_FLAG" val="#wm#"/>
  <p:tag name="KSO_WM_UNIT_TEXT_FILL_FORE_SCHEMECOLOR_INDEX_BRIGHTNESS" val="0.35"/>
  <p:tag name="KSO_WM_DIAGRAM_GROUP_CODE" val="l1-1"/>
  <p:tag name="KSO_WM_DIAGRAM_MAX_ITEMCNT" val="6"/>
  <p:tag name="KSO_WM_DIAGRAM_MIN_ITEMCNT" val="2"/>
  <p:tag name="KSO_WM_DIAGRAM_VIRTUALLY_FRAME" val="{&quot;height&quot;:455.16685371459,&quot;left&quot;:52.7,&quot;top&quot;:94.88314628541002,&quot;width&quot;:901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输入你的项正文，文字是您思想的提炼，请尽量言简意赅的阐述观点。"/>
  <p:tag name="KSO_WM_UNIT_USESOURCEFORMAT_APPLY" val="0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"/>
</p:tagLst>
</file>

<file path=ppt/tags/tag3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714_1*l_h_a*1_1_1"/>
  <p:tag name="KSO_WM_TEMPLATE_CATEGORY" val="diagram"/>
  <p:tag name="KSO_WM_TEMPLATE_INDEX" val="20231714"/>
  <p:tag name="KSO_WM_UNIT_LAYERLEVEL" val="1_1_1"/>
  <p:tag name="KSO_WM_TAG_VERSION" val="3.0"/>
  <p:tag name="KSO_WM_UNIT_TEXT_FILL_FORE_SCHEMECOLOR_INDEX_BRIGHTNESS" val="0.25"/>
  <p:tag name="KSO_WM_DIAGRAM_GROUP_CODE" val="l1-1"/>
  <p:tag name="KSO_WM_DIAGRAM_MAX_ITEMCNT" val="6"/>
  <p:tag name="KSO_WM_DIAGRAM_MIN_ITEMCNT" val="2"/>
  <p:tag name="KSO_WM_DIAGRAM_VIRTUALLY_FRAME" val="{&quot;height&quot;:455.16685371459,&quot;left&quot;:52.7,&quot;top&quot;:94.88314628541002,&quot;width&quot;:901.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添加标题"/>
  <p:tag name="KSO_WM_UNIT_USESOURCEFORMAT_APPLY" val="0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2484_1*i*1"/>
  <p:tag name="KSO_WM_TEMPLATE_CATEGORY" val="custom"/>
  <p:tag name="KSO_WM_TEMPLATE_INDEX" val="20232484"/>
  <p:tag name="KSO_WM_UNIT_LAYERLEVEL" val="1"/>
  <p:tag name="KSO_WM_TAG_VERSION" val="3.0"/>
  <p:tag name="KSO_WM_UNIT_FILL_FORE_SCHEMECOLOR_INDEX" val="2"/>
  <p:tag name="KSO_WM_UNIT_FILL_TYPE" val="1"/>
  <p:tag name="KSO_WM_UNIT_LINE_FORE_SCHEMECOLOR_INDEX" val="5"/>
  <p:tag name="KSO_WM_UNIT_LINE_FILL_TYPE" val="2"/>
  <p:tag name="KSO_WM_UNIT_SHADOW_SCHEMECOLOR_INDEX" val="5"/>
  <p:tag name="KSO_WM_UNIT_TEXT_FILL_FORE_SCHEMECOLOR_INDEX" val="13"/>
  <p:tag name="KSO_WM_UNIT_TEXT_FILL_TYPE" val="1"/>
  <p:tag name="KSO_WM_UNIT_USESOURCEFORMAT_APPLY" val="0"/>
</p:tagLst>
</file>

<file path=ppt/tags/tag34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2476_3*l_h_f*1_1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999999995,&quot;left&quot;:117.12503937007872,&quot;top&quot;:347.5499212598425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你的项正文，请尽量言简意赅的阐述观点，单击此处输入你的项正文。"/>
  <p:tag name="KSO_WM_UNIT_USESOURCEFORMAT_APPLY" val="0"/>
</p:tagLst>
</file>

<file path=ppt/tags/tag34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2476_3*l_h_a*1_1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999999995,&quot;left&quot;:117.12503937007872,&quot;top&quot;:347.5499212598425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项标题"/>
  <p:tag name="KSO_WM_UNIT_USESOURCEFORMAT_APPLY" val="0"/>
</p:tagLst>
</file>

<file path=ppt/tags/tag349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2476_3*l_h_f*1_3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999999995,&quot;left&quot;:117.12503937007872,&quot;top&quot;:347.5499212598425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你的项正文，请尽量言简意赅的阐述观点，单击此处输入你的项正文。"/>
  <p:tag name="KSO_WM_UNIT_USESOURCEFORMAT_APPLY" val="0"/>
</p:tagLst>
</file>

<file path=ppt/tags/tag35.xml><?xml version="1.0" encoding="utf-8"?>
<p:tagLst xmlns:p="http://schemas.openxmlformats.org/presentationml/2006/main">
  <p:tag name="KSO_WM_BEAUTIFY_FLAG" val=""/>
</p:tagLst>
</file>

<file path=ppt/tags/tag35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2476_3*l_h_a*1_3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999999995,&quot;left&quot;:117.12503937007872,&quot;top&quot;:347.5499212598425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项标题"/>
  <p:tag name="KSO_WM_UNIT_USESOURCEFORMAT_APPLY" val="0"/>
</p:tagLst>
</file>

<file path=ppt/tags/tag351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SUBTYPE" val="a"/>
  <p:tag name="KSO_WM_UNIT_NOCLEAR" val="0"/>
  <p:tag name="KSO_WM_UNIT_VALUE" val="13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2476_3*l_h_f*1_2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999999995,&quot;left&quot;:117.12503937007872,&quot;top&quot;:347.5499212598425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输入你的项正文，请尽量言简意赅的阐述观点，单击此处输入你的项正文。"/>
  <p:tag name="KSO_WM_UNIT_USESOURCEFORMAT_APPLY" val="0"/>
</p:tagLst>
</file>

<file path=ppt/tags/tag35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4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2476_3*l_h_a*1_2_1"/>
  <p:tag name="KSO_WM_TEMPLATE_CATEGORY" val="diagram"/>
  <p:tag name="KSO_WM_TEMPLATE_INDEX" val="20232476"/>
  <p:tag name="KSO_WM_UNIT_LAYERLEVEL" val="1_1_1"/>
  <p:tag name="KSO_WM_TAG_VERSION" val="3.0"/>
  <p:tag name="KSO_WM_BEAUTIFY_FLAG" val="#wm#"/>
  <p:tag name="KSO_WM_DIAGRAM_MAX_ITEMCNT" val="3"/>
  <p:tag name="KSO_WM_DIAGRAM_MIN_ITEMCNT" val="1"/>
  <p:tag name="KSO_WM_DIAGRAM_VIRTUALLY_FRAME" val="{&quot;height&quot;:132.14999999999995,&quot;left&quot;:117.12503937007872,&quot;top&quot;:347.5499212598425,&quot;width&quot;:74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000000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项标题"/>
  <p:tag name="KSO_WM_UNIT_USESOURCEFORMAT_APPLY" val="0"/>
</p:tagLst>
</file>

<file path=ppt/tags/tag353.xml><?xml version="1.0" encoding="utf-8"?>
<p:tagLst xmlns:p="http://schemas.openxmlformats.org/presentationml/2006/main">
  <p:tag name="COMMONDATA" val="eyJoZGlkIjoiNjdhYjhkM2QwNWZlY2UyOWU0YzM5Y2ZiNWI2ODJjMjAifQ=="/>
  <p:tag name="commondata" val="eyJoZGlkIjoiMzUwY2VkN2I1OGI1NjhkODZmNGI0NmMzMWVjZjA2MjYifQ=="/>
  <p:tag name="KSO_WPP_MARK_KEY" val="3abcb6c5-2c3a-4530-8206-3ec20f0df5de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31015_2*l_h_a*1_1_1"/>
  <p:tag name="KSO_WM_TEMPLATE_CATEGORY" val="diagram"/>
  <p:tag name="KSO_WM_TEMPLATE_INDEX" val="20231015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4"/>
  <p:tag name="KSO_WM_DIAGRAM_MAX_ITEMCNT" val="6"/>
  <p:tag name="KSO_WM_DIAGRAM_MIN_ITEMCNT" val="2"/>
  <p:tag name="KSO_WM_DIAGRAM_VIRTUALLY_FRAME" val="{&quot;height&quot;:383.44881889763786,&quot;left&quot;:35.75,&quot;top&quot;:116.47811023622049,&quot;width&quot;:860.521023622047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TEXT_FILL_TYPE" val="1"/>
  <p:tag name="KSO_WM_UNIT_PRESET_TEXT" val="添加标题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56.xml><?xml version="1.0" encoding="utf-8"?>
<p:tagLst xmlns:p="http://schemas.openxmlformats.org/presentationml/2006/main">
  <p:tag name="KSO_WM_UNIT_NOCLEAR" val="0"/>
  <p:tag name="KSO_WM_UNIT_VALUE" val="3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015_2*l_h_f*1_1_1"/>
  <p:tag name="KSO_WM_TEMPLATE_CATEGORY" val="diagram"/>
  <p:tag name="KSO_WM_TEMPLATE_INDEX" val="20231015"/>
  <p:tag name="KSO_WM_UNIT_LAYERLEVEL" val="1_1_1"/>
  <p:tag name="KSO_WM_TAG_VERSION" val="3.0"/>
  <p:tag name="KSO_WM_UNIT_ISCONTENTSTITLE" val="0"/>
  <p:tag name="KSO_WM_UNIT_ISNUMDGMTITLE" val="0"/>
  <p:tag name="KSO_WM_UNIT_SUBTYPE" val="a"/>
  <p:tag name="KSO_WM_DIAGRAM_MAX_ITEMCNT" val="6"/>
  <p:tag name="KSO_WM_DIAGRAM_MIN_ITEMCNT" val="2"/>
  <p:tag name="KSO_WM_DIAGRAM_VIRTUALLY_FRAME" val="{&quot;height&quot;:383.44881889763786,&quot;left&quot;:35.75,&quot;top&quot;:116.47811023622049,&quot;width&quot;:860.521023622047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PRESET_TEXT" val="请单击此处添加正文，文字是您思想的提炼"/>
  <p:tag name="KSO_WM_UNIT_TEXT_FILL_FORE_SCHEMECOLOR_INDEX" val="1"/>
  <p:tag name="KSO_WM_UNIT_TEXT_FILL_TYPE" val="1"/>
  <p:tag name="KSO_WM_UNIT_USESOURCEFORMAT_APPLY" val="0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31015_2*l_h_a*1_2_1"/>
  <p:tag name="KSO_WM_TEMPLATE_CATEGORY" val="diagram"/>
  <p:tag name="KSO_WM_TEMPLATE_INDEX" val="20231015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4"/>
  <p:tag name="KSO_WM_DIAGRAM_MAX_ITEMCNT" val="6"/>
  <p:tag name="KSO_WM_DIAGRAM_MIN_ITEMCNT" val="2"/>
  <p:tag name="KSO_WM_DIAGRAM_VIRTUALLY_FRAME" val="{&quot;height&quot;:383.44881889763786,&quot;left&quot;:35.75,&quot;top&quot;:116.47811023622049,&quot;width&quot;:860.521023622047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TEXT_FILL_TYPE" val="1"/>
  <p:tag name="KSO_WM_UNIT_PRESET_TEXT" val="添加标题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58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015_2*l_h_f*1_2_1"/>
  <p:tag name="KSO_WM_TEMPLATE_CATEGORY" val="diagram"/>
  <p:tag name="KSO_WM_TEMPLATE_INDEX" val="20231015"/>
  <p:tag name="KSO_WM_UNIT_LAYERLEVEL" val="1_1_1"/>
  <p:tag name="KSO_WM_TAG_VERSION" val="3.0"/>
  <p:tag name="KSO_WM_UNIT_VALUE" val="33"/>
  <p:tag name="KSO_WM_DIAGRAM_MAX_ITEMCNT" val="6"/>
  <p:tag name="KSO_WM_DIAGRAM_MIN_ITEMCNT" val="2"/>
  <p:tag name="KSO_WM_DIAGRAM_VIRTUALLY_FRAME" val="{&quot;height&quot;:383.44881889763786,&quot;left&quot;:35.75,&quot;top&quot;:116.47811023622049,&quot;width&quot;:860.521023622047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PRESET_TEXT" val="请单击此处添加正文，文字是您思想的提炼"/>
  <p:tag name="KSO_WM_UNIT_TEXT_FILL_FORE_SCHEMECOLOR_INDEX" val="1"/>
  <p:tag name="KSO_WM_UNIT_TEXT_FILL_TYPE" val="1"/>
  <p:tag name="KSO_WM_UNIT_USESOURCEFORMAT_APPLY" val="0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31015_2*l_h_a*1_3_1"/>
  <p:tag name="KSO_WM_TEMPLATE_CATEGORY" val="diagram"/>
  <p:tag name="KSO_WM_TEMPLATE_INDEX" val="20231015"/>
  <p:tag name="KSO_WM_UNIT_LAYERLEVEL" val="1_1_1"/>
  <p:tag name="KSO_WM_TAG_VERSION" val="3.0"/>
  <p:tag name="KSO_WM_UNIT_ISCONTENTSTITLE" val="0"/>
  <p:tag name="KSO_WM_UNIT_ISNUMDGMTITLE" val="0"/>
  <p:tag name="KSO_WM_UNIT_NOCLEAR" val="0"/>
  <p:tag name="KSO_WM_UNIT_VALUE" val="14"/>
  <p:tag name="KSO_WM_DIAGRAM_MAX_ITEMCNT" val="6"/>
  <p:tag name="KSO_WM_DIAGRAM_MIN_ITEMCNT" val="2"/>
  <p:tag name="KSO_WM_DIAGRAM_VIRTUALLY_FRAME" val="{&quot;height&quot;:383.44881889763786,&quot;left&quot;:35.75,&quot;top&quot;:116.47811023622049,&quot;width&quot;:860.5210236220471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DIAGRAM_VERSION" val="3"/>
  <p:tag name="KSO_WM_DIAGRAM_COLOR_TRICK" val="1"/>
  <p:tag name="KSO_WM_DIAGRAM_COLOR_TEXT_CAN_REMOVE" val="n"/>
  <p:tag name="KSO_WM_UNIT_TEXT_FILL_TYPE" val="1"/>
  <p:tag name="KSO_WM_UNIT_PRESET_TEXT" val="添加标题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VALUE" val="649*649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2_1"/>
  <p:tag name="KSO_WM_UNIT_ID" val="diagram20231015_2*l_h_d*1_2_1"/>
  <p:tag name="KSO_WM_TEMPLATE_CATEGORY" val="diagram"/>
  <p:tag name="KSO_WM_TEMPLATE_INDEX" val="20231015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83.44881889763786,&quot;left&quot;:35.75,&quot;top&quot;:116.47811023622049,&quot;width&quot;:860.5210236220471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13,&quot;transparency&quot;:0.80000001192092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DIAGRAM_VERSION" val="3"/>
  <p:tag name="KSO_WM_DIAGRAM_COLOR_TRICK" val="1"/>
  <p:tag name="KSO_WM_DIAGRAM_COLOR_TEXT_CAN_REMOVE" val="n"/>
  <p:tag name="KSO_WM_UNIT_LINE_FORE_SCHEMECOLOR_INDEX" val="13"/>
  <p:tag name="KSO_WM_UNIT_LINE_FILL_TYPE" val="2"/>
  <p:tag name="KSO_WM_UNIT_USESOURCEFORMAT_APPLY" val="0"/>
</p:tagLst>
</file>

<file path=ppt/tags/tag61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1015_2*l_h_f*1_3_1"/>
  <p:tag name="KSO_WM_TEMPLATE_CATEGORY" val="diagram"/>
  <p:tag name="KSO_WM_TEMPLATE_INDEX" val="20231015"/>
  <p:tag name="KSO_WM_UNIT_LAYERLEVEL" val="1_1_1"/>
  <p:tag name="KSO_WM_TAG_VERSION" val="3.0"/>
  <p:tag name="KSO_WM_UNIT_ISCONTENTSTITLE" val="0"/>
  <p:tag name="KSO_WM_UNIT_ISNUMDGMTITLE" val="0"/>
  <p:tag name="KSO_WM_UNIT_VALUE" val="33"/>
  <p:tag name="KSO_WM_UNIT_SUBTYPE" val="a"/>
  <p:tag name="KSO_WM_DIAGRAM_MAX_ITEMCNT" val="6"/>
  <p:tag name="KSO_WM_DIAGRAM_MIN_ITEMCNT" val="2"/>
  <p:tag name="KSO_WM_DIAGRAM_VIRTUALLY_FRAME" val="{&quot;height&quot;:331.1,&quot;left&quot;:35.75,&quot;top&quot;:168.82692913385827,&quot;width&quot;:858.675013581523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请单击此处添加正文，文字是您思想的提炼"/>
  <p:tag name="KSO_WM_UNIT_TEXT_FILL_FORE_SCHEMECOLOR_INDEX" val="1"/>
  <p:tag name="KSO_WM_UNIT_TEXT_FILL_TYPE" val="1"/>
  <p:tag name="KSO_WM_UNIT_USESOURCEFORMAT_APPLY" val="0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第一PPT，www.1ppt.com">
  <a:themeElements>
    <a:clrScheme name="自定义 1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70C0"/>
      </a:accent1>
      <a:accent2>
        <a:srgbClr val="A5A5A5"/>
      </a:accent2>
      <a:accent3>
        <a:srgbClr val="0070C0"/>
      </a:accent3>
      <a:accent4>
        <a:srgbClr val="A5A5A5"/>
      </a:accent4>
      <a:accent5>
        <a:srgbClr val="0070C0"/>
      </a:accent5>
      <a:accent6>
        <a:srgbClr val="A5A5A5"/>
      </a:accent6>
      <a:hlink>
        <a:srgbClr val="0070C0"/>
      </a:hlink>
      <a:folHlink>
        <a:srgbClr val="A5A5A5"/>
      </a:folHlink>
    </a:clrScheme>
    <a:fontScheme name="font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3454</Words>
  <Application>WPS 演示</Application>
  <PresentationFormat>自定义</PresentationFormat>
  <Paragraphs>306</Paragraphs>
  <Slides>30</Slides>
  <Notes>33</Notes>
  <HiddenSlides>0</HiddenSlides>
  <MMClips>1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9" baseType="lpstr">
      <vt:lpstr>Arial</vt:lpstr>
      <vt:lpstr>宋体</vt:lpstr>
      <vt:lpstr>Wingdings</vt:lpstr>
      <vt:lpstr>Calibri</vt:lpstr>
      <vt:lpstr>微软雅黑</vt:lpstr>
      <vt:lpstr>思源宋体 CN</vt:lpstr>
      <vt:lpstr>思源黑体 CN Bold</vt:lpstr>
      <vt:lpstr>黑体</vt:lpstr>
      <vt:lpstr>思源宋体 CN Heavy</vt:lpstr>
      <vt:lpstr>Arial Black</vt:lpstr>
      <vt:lpstr>思源黑体 CN Normal</vt:lpstr>
      <vt:lpstr>思源黑体 CN Medium</vt:lpstr>
      <vt:lpstr>思源黑体旧字形 Light</vt:lpstr>
      <vt:lpstr>思源黑体旧字形 Light</vt:lpstr>
      <vt:lpstr>等线</vt:lpstr>
      <vt:lpstr>Arial Unicode MS</vt:lpstr>
      <vt:lpstr>Poppins Medium</vt:lpstr>
      <vt:lpstr>Segoe Print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/>
  <cp:keywords> </cp:keywords>
  <cp:lastModifiedBy>媛文</cp:lastModifiedBy>
  <cp:revision>247</cp:revision>
  <dcterms:created xsi:type="dcterms:W3CDTF">2021-03-04T00:53:00Z</dcterms:created>
  <dcterms:modified xsi:type="dcterms:W3CDTF">2026-06-10T04:44:52Z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2AD6E101A8B34AC98274E40867D6B6BC_13</vt:lpwstr>
  </property>
</Properties>
</file>